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9"/>
  </p:notesMasterIdLst>
  <p:sldIdLst>
    <p:sldId id="330" r:id="rId2"/>
    <p:sldId id="316" r:id="rId3"/>
    <p:sldId id="291" r:id="rId4"/>
    <p:sldId id="329" r:id="rId5"/>
    <p:sldId id="317" r:id="rId6"/>
    <p:sldId id="328" r:id="rId7"/>
    <p:sldId id="327" r:id="rId8"/>
    <p:sldId id="324" r:id="rId9"/>
    <p:sldId id="319" r:id="rId10"/>
    <p:sldId id="326" r:id="rId11"/>
    <p:sldId id="325" r:id="rId12"/>
    <p:sldId id="322" r:id="rId13"/>
    <p:sldId id="323" r:id="rId14"/>
    <p:sldId id="331" r:id="rId15"/>
    <p:sldId id="314" r:id="rId16"/>
    <p:sldId id="318" r:id="rId17"/>
    <p:sldId id="294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83481" autoAdjust="0"/>
  </p:normalViewPr>
  <p:slideViewPr>
    <p:cSldViewPr>
      <p:cViewPr>
        <p:scale>
          <a:sx n="50" d="100"/>
          <a:sy n="50" d="100"/>
        </p:scale>
        <p:origin x="-2760" y="-15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4B609-66BA-4889-8273-56E6F41C5F30}" type="doc">
      <dgm:prSet loTypeId="urn:microsoft.com/office/officeart/2005/8/layout/default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25CF5039-50A2-47F1-BC30-211A2FF7907E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Mérnökök</a:t>
          </a:r>
        </a:p>
      </dgm:t>
    </dgm:pt>
    <dgm:pt modelId="{73CCDD8C-52ED-4D0E-9BD0-1666B88BA0FA}" type="parTrans" cxnId="{6499B774-2732-422B-897F-BCD2A8957387}">
      <dgm:prSet/>
      <dgm:spPr/>
      <dgm:t>
        <a:bodyPr/>
        <a:lstStyle/>
        <a:p>
          <a:endParaRPr lang="hu-HU"/>
        </a:p>
      </dgm:t>
    </dgm:pt>
    <dgm:pt modelId="{5CDBCA41-42F5-45BF-9335-89102878E155}" type="sibTrans" cxnId="{6499B774-2732-422B-897F-BCD2A8957387}">
      <dgm:prSet/>
      <dgm:spPr/>
      <dgm:t>
        <a:bodyPr/>
        <a:lstStyle/>
        <a:p>
          <a:endParaRPr lang="hu-HU"/>
        </a:p>
      </dgm:t>
    </dgm:pt>
    <dgm:pt modelId="{824A2C74-3CC2-45AD-AD10-772AFC951C24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Gyártók, termékfejlesztők</a:t>
          </a:r>
        </a:p>
      </dgm:t>
    </dgm:pt>
    <dgm:pt modelId="{A2CC8A43-4AFC-440E-B1CB-F6E927714F4E}" type="parTrans" cxnId="{C214BD0C-F8B9-43C8-B58F-86305A8BF2A3}">
      <dgm:prSet/>
      <dgm:spPr/>
      <dgm:t>
        <a:bodyPr/>
        <a:lstStyle/>
        <a:p>
          <a:endParaRPr lang="hu-HU"/>
        </a:p>
      </dgm:t>
    </dgm:pt>
    <dgm:pt modelId="{7BA91EE4-4AAB-46DD-A918-E6F2C0E5B7FC}" type="sibTrans" cxnId="{C214BD0C-F8B9-43C8-B58F-86305A8BF2A3}">
      <dgm:prSet/>
      <dgm:spPr/>
      <dgm:t>
        <a:bodyPr/>
        <a:lstStyle/>
        <a:p>
          <a:endParaRPr lang="hu-HU"/>
        </a:p>
      </dgm:t>
    </dgm:pt>
    <dgm:pt modelId="{16227C9F-D821-47D6-BF70-C086A2AED2C8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Döntéshozók</a:t>
          </a:r>
          <a:endParaRPr lang="hu-HU" dirty="0" smtClean="0">
            <a:latin typeface="Arial Narrow" pitchFamily="34" charset="0"/>
          </a:endParaRPr>
        </a:p>
      </dgm:t>
    </dgm:pt>
    <dgm:pt modelId="{355F88F6-B92A-4DFF-AF43-A9AA4D38B8A1}" type="parTrans" cxnId="{D0F41B43-39FE-4281-8548-519D5EDA272F}">
      <dgm:prSet/>
      <dgm:spPr/>
      <dgm:t>
        <a:bodyPr/>
        <a:lstStyle/>
        <a:p>
          <a:endParaRPr lang="hu-HU"/>
        </a:p>
      </dgm:t>
    </dgm:pt>
    <dgm:pt modelId="{3B85119B-94A4-45E8-BA60-4D87481958BE}" type="sibTrans" cxnId="{D0F41B43-39FE-4281-8548-519D5EDA272F}">
      <dgm:prSet/>
      <dgm:spPr/>
      <dgm:t>
        <a:bodyPr/>
        <a:lstStyle/>
        <a:p>
          <a:endParaRPr lang="hu-HU"/>
        </a:p>
      </dgm:t>
    </dgm:pt>
    <dgm:pt modelId="{6BE35397-2F1C-41FE-8511-75A1601BEF3A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Diákok</a:t>
          </a:r>
          <a:endParaRPr lang="hu-HU" dirty="0"/>
        </a:p>
      </dgm:t>
    </dgm:pt>
    <dgm:pt modelId="{339A0067-2D13-49F4-8BE1-2271E5F8970D}" type="parTrans" cxnId="{1BE72EFE-4DC2-4386-8562-D9F41E324E82}">
      <dgm:prSet/>
      <dgm:spPr/>
      <dgm:t>
        <a:bodyPr/>
        <a:lstStyle/>
        <a:p>
          <a:endParaRPr lang="hu-HU"/>
        </a:p>
      </dgm:t>
    </dgm:pt>
    <dgm:pt modelId="{94E2C6FA-5A4A-441A-A464-977162FADE65}" type="sibTrans" cxnId="{1BE72EFE-4DC2-4386-8562-D9F41E324E82}">
      <dgm:prSet/>
      <dgm:spPr/>
      <dgm:t>
        <a:bodyPr/>
        <a:lstStyle/>
        <a:p>
          <a:endParaRPr lang="hu-HU"/>
        </a:p>
      </dgm:t>
    </dgm:pt>
    <dgm:pt modelId="{36B6CCC9-03D8-4186-8898-CD449D74B242}">
      <dgm:prSet phldrT="[Szöveg]"/>
      <dgm:spPr/>
      <dgm:t>
        <a:bodyPr/>
        <a:lstStyle/>
        <a:p>
          <a:r>
            <a:rPr lang="hu-HU" dirty="0" smtClean="0">
              <a:latin typeface="Arial Narrow" pitchFamily="34" charset="0"/>
            </a:rPr>
            <a:t>Felsőoktatási intézmények</a:t>
          </a:r>
        </a:p>
      </dgm:t>
    </dgm:pt>
    <dgm:pt modelId="{C0D4F2F6-8AF9-4384-91A0-A6AA58CF2029}" type="sibTrans" cxnId="{FB32BB0E-0F1A-4088-B53B-E167E4DBF669}">
      <dgm:prSet/>
      <dgm:spPr/>
      <dgm:t>
        <a:bodyPr/>
        <a:lstStyle/>
        <a:p>
          <a:endParaRPr lang="hu-HU"/>
        </a:p>
      </dgm:t>
    </dgm:pt>
    <dgm:pt modelId="{95A082E8-FE5D-4489-B696-12802FA63FC6}" type="parTrans" cxnId="{FB32BB0E-0F1A-4088-B53B-E167E4DBF669}">
      <dgm:prSet/>
      <dgm:spPr/>
      <dgm:t>
        <a:bodyPr/>
        <a:lstStyle/>
        <a:p>
          <a:endParaRPr lang="hu-HU"/>
        </a:p>
      </dgm:t>
    </dgm:pt>
    <dgm:pt modelId="{0380EFAB-4030-4A8E-9A69-C9BD8C5368BC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Munkáltatók</a:t>
          </a:r>
          <a:endParaRPr lang="hu-HU" dirty="0">
            <a:latin typeface="Arial Narrow" pitchFamily="34" charset="0"/>
          </a:endParaRPr>
        </a:p>
      </dgm:t>
    </dgm:pt>
    <dgm:pt modelId="{E468BB9B-09AB-4CFB-83C7-6534954E86ED}" type="parTrans" cxnId="{717D292F-DC6D-429C-8A50-40D4E99406E4}">
      <dgm:prSet/>
      <dgm:spPr/>
      <dgm:t>
        <a:bodyPr/>
        <a:lstStyle/>
        <a:p>
          <a:endParaRPr lang="hu-HU"/>
        </a:p>
      </dgm:t>
    </dgm:pt>
    <dgm:pt modelId="{0FC7E9D8-F797-41B6-B87E-C4AE4AEDAABB}" type="sibTrans" cxnId="{717D292F-DC6D-429C-8A50-40D4E99406E4}">
      <dgm:prSet/>
      <dgm:spPr/>
      <dgm:t>
        <a:bodyPr/>
        <a:lstStyle/>
        <a:p>
          <a:endParaRPr lang="hu-HU"/>
        </a:p>
      </dgm:t>
    </dgm:pt>
    <dgm:pt modelId="{3A3F3CEE-D359-42F3-8E08-5E2C90AF7BAF}" type="pres">
      <dgm:prSet presAssocID="{1FE4B609-66BA-4889-8273-56E6F41C5F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5B9C798-5F4F-4E7E-A666-B0790682A0F6}" type="pres">
      <dgm:prSet presAssocID="{25CF5039-50A2-47F1-BC30-211A2FF7907E}" presName="node" presStyleLbl="node1" presStyleIdx="0" presStyleCnt="6" custLinFactY="15810" custLinFactNeighborX="2991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742406-3E90-47EC-A0C8-600CE28866FE}" type="pres">
      <dgm:prSet presAssocID="{5CDBCA41-42F5-45BF-9335-89102878E155}" presName="sibTrans" presStyleCnt="0"/>
      <dgm:spPr/>
    </dgm:pt>
    <dgm:pt modelId="{5F78C7FC-BD59-4026-BD29-6272634CFF0C}" type="pres">
      <dgm:prSet presAssocID="{824A2C74-3CC2-45AD-AD10-772AFC951C24}" presName="node" presStyleLbl="node1" presStyleIdx="1" presStyleCnt="6" custLinFactY="15810" custLinFactNeighborX="-23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F3C252-0606-4A59-9261-347A26844DD3}" type="pres">
      <dgm:prSet presAssocID="{7BA91EE4-4AAB-46DD-A918-E6F2C0E5B7FC}" presName="sibTrans" presStyleCnt="0"/>
      <dgm:spPr/>
    </dgm:pt>
    <dgm:pt modelId="{FCF467B0-487D-4F94-ACFF-7DCDF7362816}" type="pres">
      <dgm:prSet presAssocID="{16227C9F-D821-47D6-BF70-C086A2AED2C8}" presName="node" presStyleLbl="node1" presStyleIdx="2" presStyleCnt="6" custLinFactY="15810" custLinFactNeighborX="-4673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2FF98F-CCB1-43B3-8E11-29B8D080E90F}" type="pres">
      <dgm:prSet presAssocID="{3B85119B-94A4-45E8-BA60-4D87481958BE}" presName="sibTrans" presStyleCnt="0"/>
      <dgm:spPr/>
    </dgm:pt>
    <dgm:pt modelId="{C7A1DCC9-9AFB-4AA3-8C93-1A2926FEB7F9}" type="pres">
      <dgm:prSet presAssocID="{36B6CCC9-03D8-4186-8898-CD449D74B242}" presName="node" presStyleLbl="node1" presStyleIdx="3" presStyleCnt="6" custLinFactY="-40421" custLinFactNeighborX="1541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148FBE-B95D-4A2D-9C9A-6136BA1784AF}" type="pres">
      <dgm:prSet presAssocID="{C0D4F2F6-8AF9-4384-91A0-A6AA58CF2029}" presName="sibTrans" presStyleCnt="0"/>
      <dgm:spPr/>
    </dgm:pt>
    <dgm:pt modelId="{E7E6E6B1-06CB-48B6-8DA6-54D2D44E3FB4}" type="pres">
      <dgm:prSet presAssocID="{6BE35397-2F1C-41FE-8511-75A1601BEF3A}" presName="node" presStyleLbl="node1" presStyleIdx="4" presStyleCnt="6" custScaleX="99718" custLinFactY="-40421" custLinFactNeighborX="-3504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8C506E-22D7-4B52-BA1B-1EF860AE1F03}" type="pres">
      <dgm:prSet presAssocID="{94E2C6FA-5A4A-441A-A464-977162FADE65}" presName="sibTrans" presStyleCnt="0"/>
      <dgm:spPr/>
    </dgm:pt>
    <dgm:pt modelId="{F5F53B2A-EF1B-418B-9ABF-D82A4004154F}" type="pres">
      <dgm:prSet presAssocID="{0380EFAB-4030-4A8E-9A69-C9BD8C5368BC}" presName="node" presStyleLbl="node1" presStyleIdx="5" presStyleCnt="6" custLinFactY="-40421" custLinFactNeighborX="-7523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17D292F-DC6D-429C-8A50-40D4E99406E4}" srcId="{1FE4B609-66BA-4889-8273-56E6F41C5F30}" destId="{0380EFAB-4030-4A8E-9A69-C9BD8C5368BC}" srcOrd="5" destOrd="0" parTransId="{E468BB9B-09AB-4CFB-83C7-6534954E86ED}" sibTransId="{0FC7E9D8-F797-41B6-B87E-C4AE4AEDAABB}"/>
    <dgm:cxn modelId="{6499B774-2732-422B-897F-BCD2A8957387}" srcId="{1FE4B609-66BA-4889-8273-56E6F41C5F30}" destId="{25CF5039-50A2-47F1-BC30-211A2FF7907E}" srcOrd="0" destOrd="0" parTransId="{73CCDD8C-52ED-4D0E-9BD0-1666B88BA0FA}" sibTransId="{5CDBCA41-42F5-45BF-9335-89102878E155}"/>
    <dgm:cxn modelId="{6D393DF8-3AE0-4C08-8DDF-B8941992A05D}" type="presOf" srcId="{824A2C74-3CC2-45AD-AD10-772AFC951C24}" destId="{5F78C7FC-BD59-4026-BD29-6272634CFF0C}" srcOrd="0" destOrd="0" presId="urn:microsoft.com/office/officeart/2005/8/layout/default#1"/>
    <dgm:cxn modelId="{D27B41A5-43C2-450E-AB2B-93D789B5E6C0}" type="presOf" srcId="{6BE35397-2F1C-41FE-8511-75A1601BEF3A}" destId="{E7E6E6B1-06CB-48B6-8DA6-54D2D44E3FB4}" srcOrd="0" destOrd="0" presId="urn:microsoft.com/office/officeart/2005/8/layout/default#1"/>
    <dgm:cxn modelId="{F125B16F-B307-4D28-BB80-B52A14007997}" type="presOf" srcId="{25CF5039-50A2-47F1-BC30-211A2FF7907E}" destId="{35B9C798-5F4F-4E7E-A666-B0790682A0F6}" srcOrd="0" destOrd="0" presId="urn:microsoft.com/office/officeart/2005/8/layout/default#1"/>
    <dgm:cxn modelId="{FB32BB0E-0F1A-4088-B53B-E167E4DBF669}" srcId="{1FE4B609-66BA-4889-8273-56E6F41C5F30}" destId="{36B6CCC9-03D8-4186-8898-CD449D74B242}" srcOrd="3" destOrd="0" parTransId="{95A082E8-FE5D-4489-B696-12802FA63FC6}" sibTransId="{C0D4F2F6-8AF9-4384-91A0-A6AA58CF2029}"/>
    <dgm:cxn modelId="{D0F41B43-39FE-4281-8548-519D5EDA272F}" srcId="{1FE4B609-66BA-4889-8273-56E6F41C5F30}" destId="{16227C9F-D821-47D6-BF70-C086A2AED2C8}" srcOrd="2" destOrd="0" parTransId="{355F88F6-B92A-4DFF-AF43-A9AA4D38B8A1}" sibTransId="{3B85119B-94A4-45E8-BA60-4D87481958BE}"/>
    <dgm:cxn modelId="{1BE72EFE-4DC2-4386-8562-D9F41E324E82}" srcId="{1FE4B609-66BA-4889-8273-56E6F41C5F30}" destId="{6BE35397-2F1C-41FE-8511-75A1601BEF3A}" srcOrd="4" destOrd="0" parTransId="{339A0067-2D13-49F4-8BE1-2271E5F8970D}" sibTransId="{94E2C6FA-5A4A-441A-A464-977162FADE65}"/>
    <dgm:cxn modelId="{E6197F7D-0E77-4135-A3FC-19AE20BC0DD4}" type="presOf" srcId="{0380EFAB-4030-4A8E-9A69-C9BD8C5368BC}" destId="{F5F53B2A-EF1B-418B-9ABF-D82A4004154F}" srcOrd="0" destOrd="0" presId="urn:microsoft.com/office/officeart/2005/8/layout/default#1"/>
    <dgm:cxn modelId="{4D5832D3-0F10-42BF-A938-56B3292082C5}" type="presOf" srcId="{36B6CCC9-03D8-4186-8898-CD449D74B242}" destId="{C7A1DCC9-9AFB-4AA3-8C93-1A2926FEB7F9}" srcOrd="0" destOrd="0" presId="urn:microsoft.com/office/officeart/2005/8/layout/default#1"/>
    <dgm:cxn modelId="{7FF0357D-51F4-4886-BC74-30E9942F4D0D}" type="presOf" srcId="{1FE4B609-66BA-4889-8273-56E6F41C5F30}" destId="{3A3F3CEE-D359-42F3-8E08-5E2C90AF7BAF}" srcOrd="0" destOrd="0" presId="urn:microsoft.com/office/officeart/2005/8/layout/default#1"/>
    <dgm:cxn modelId="{3A7C1B83-A505-476B-BDDB-04CBDF7725BD}" type="presOf" srcId="{16227C9F-D821-47D6-BF70-C086A2AED2C8}" destId="{FCF467B0-487D-4F94-ACFF-7DCDF7362816}" srcOrd="0" destOrd="0" presId="urn:microsoft.com/office/officeart/2005/8/layout/default#1"/>
    <dgm:cxn modelId="{C214BD0C-F8B9-43C8-B58F-86305A8BF2A3}" srcId="{1FE4B609-66BA-4889-8273-56E6F41C5F30}" destId="{824A2C74-3CC2-45AD-AD10-772AFC951C24}" srcOrd="1" destOrd="0" parTransId="{A2CC8A43-4AFC-440E-B1CB-F6E927714F4E}" sibTransId="{7BA91EE4-4AAB-46DD-A918-E6F2C0E5B7FC}"/>
    <dgm:cxn modelId="{0301B726-D1B4-412A-8220-056A496C7465}" type="presParOf" srcId="{3A3F3CEE-D359-42F3-8E08-5E2C90AF7BAF}" destId="{35B9C798-5F4F-4E7E-A666-B0790682A0F6}" srcOrd="0" destOrd="0" presId="urn:microsoft.com/office/officeart/2005/8/layout/default#1"/>
    <dgm:cxn modelId="{6BF349A8-1199-4278-B374-080B0EFAD74F}" type="presParOf" srcId="{3A3F3CEE-D359-42F3-8E08-5E2C90AF7BAF}" destId="{52742406-3E90-47EC-A0C8-600CE28866FE}" srcOrd="1" destOrd="0" presId="urn:microsoft.com/office/officeart/2005/8/layout/default#1"/>
    <dgm:cxn modelId="{C4DEC23C-552B-4C82-A43F-81921FB2F7AF}" type="presParOf" srcId="{3A3F3CEE-D359-42F3-8E08-5E2C90AF7BAF}" destId="{5F78C7FC-BD59-4026-BD29-6272634CFF0C}" srcOrd="2" destOrd="0" presId="urn:microsoft.com/office/officeart/2005/8/layout/default#1"/>
    <dgm:cxn modelId="{F72B13EF-93D7-42F7-B15C-D418A521FCB5}" type="presParOf" srcId="{3A3F3CEE-D359-42F3-8E08-5E2C90AF7BAF}" destId="{59F3C252-0606-4A59-9261-347A26844DD3}" srcOrd="3" destOrd="0" presId="urn:microsoft.com/office/officeart/2005/8/layout/default#1"/>
    <dgm:cxn modelId="{02747821-ADAA-4402-90DF-52072D540E3A}" type="presParOf" srcId="{3A3F3CEE-D359-42F3-8E08-5E2C90AF7BAF}" destId="{FCF467B0-487D-4F94-ACFF-7DCDF7362816}" srcOrd="4" destOrd="0" presId="urn:microsoft.com/office/officeart/2005/8/layout/default#1"/>
    <dgm:cxn modelId="{8C6E79F2-E24F-4B9E-9582-8BE2FABCA119}" type="presParOf" srcId="{3A3F3CEE-D359-42F3-8E08-5E2C90AF7BAF}" destId="{0A2FF98F-CCB1-43B3-8E11-29B8D080E90F}" srcOrd="5" destOrd="0" presId="urn:microsoft.com/office/officeart/2005/8/layout/default#1"/>
    <dgm:cxn modelId="{37283D58-D2AE-4884-896D-44B2FF80AC0C}" type="presParOf" srcId="{3A3F3CEE-D359-42F3-8E08-5E2C90AF7BAF}" destId="{C7A1DCC9-9AFB-4AA3-8C93-1A2926FEB7F9}" srcOrd="6" destOrd="0" presId="urn:microsoft.com/office/officeart/2005/8/layout/default#1"/>
    <dgm:cxn modelId="{D7E446F0-69CD-481A-8176-B154CA17F29B}" type="presParOf" srcId="{3A3F3CEE-D359-42F3-8E08-5E2C90AF7BAF}" destId="{6A148FBE-B95D-4A2D-9C9A-6136BA1784AF}" srcOrd="7" destOrd="0" presId="urn:microsoft.com/office/officeart/2005/8/layout/default#1"/>
    <dgm:cxn modelId="{F24F9E01-47D2-4FD6-9E28-6E1E1F3FD64E}" type="presParOf" srcId="{3A3F3CEE-D359-42F3-8E08-5E2C90AF7BAF}" destId="{E7E6E6B1-06CB-48B6-8DA6-54D2D44E3FB4}" srcOrd="8" destOrd="0" presId="urn:microsoft.com/office/officeart/2005/8/layout/default#1"/>
    <dgm:cxn modelId="{D60CDC43-39A9-492F-990A-BF41E8CFB12C}" type="presParOf" srcId="{3A3F3CEE-D359-42F3-8E08-5E2C90AF7BAF}" destId="{7E8C506E-22D7-4B52-BA1B-1EF860AE1F03}" srcOrd="9" destOrd="0" presId="urn:microsoft.com/office/officeart/2005/8/layout/default#1"/>
    <dgm:cxn modelId="{1342C4C1-D432-4682-B08F-F39117DDA65A}" type="presParOf" srcId="{3A3F3CEE-D359-42F3-8E08-5E2C90AF7BAF}" destId="{F5F53B2A-EF1B-418B-9ABF-D82A4004154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4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Építészmérnök hallgatók</a:t>
          </a: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Ipari és </a:t>
          </a:r>
          <a:r>
            <a:rPr lang="hu-HU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Mezgőgazdasági</a:t>
          </a:r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Épülettervezési Tanszék</a:t>
          </a: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Egyetemes tervezés választható kredittárgy</a:t>
          </a: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terek és berendezések használata a gyakorlatban, helyigények megtapasztalása</a:t>
          </a: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1E661695-25F6-4BCB-8D61-931FCA429791}" type="presOf" srcId="{0F741AB3-CD28-497B-8339-E4EA937AAFB6}" destId="{030B35BA-E5CB-48AC-ACCA-5524860335E0}" srcOrd="0" destOrd="0" presId="urn:microsoft.com/office/officeart/2005/8/layout/vList3#4"/>
    <dgm:cxn modelId="{6F472C83-42F9-4154-9D9B-37D525CF593F}" type="presOf" srcId="{508F7AAA-2EC5-42CF-AAA7-3F5D3FFB07B2}" destId="{B8C828B3-D9C0-406B-AB6D-274A1DB05D76}" srcOrd="0" destOrd="0" presId="urn:microsoft.com/office/officeart/2005/8/layout/vList3#4"/>
    <dgm:cxn modelId="{F1227F11-2AEB-42AE-89AD-0F284E485EFB}" type="presOf" srcId="{FAE7A117-8B1C-4D40-83BA-A1F663FB62ED}" destId="{899BD60B-0FB8-4332-9C84-AE2F2246CBEB}" srcOrd="0" destOrd="0" presId="urn:microsoft.com/office/officeart/2005/8/layout/vList3#4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7EE0CFC0-CF85-4422-BE2E-DD77E7D3C95B}" type="presOf" srcId="{5D1F0A2C-DFB7-4F1F-80E7-D5E38B008F0F}" destId="{ACAFDB5A-12E9-400D-8BBA-57D14D0011A7}" srcOrd="0" destOrd="0" presId="urn:microsoft.com/office/officeart/2005/8/layout/vList3#4"/>
    <dgm:cxn modelId="{6297BBC2-943A-40BB-A900-4671B840D32A}" type="presOf" srcId="{C10DB3DE-DDC1-4501-B985-E64D7CA810AB}" destId="{4E5B1029-3F23-43CE-BF3F-36768224B8DE}" srcOrd="0" destOrd="0" presId="urn:microsoft.com/office/officeart/2005/8/layout/vList3#4"/>
    <dgm:cxn modelId="{BA4B5754-E016-4309-A952-0EC98661520A}" type="presParOf" srcId="{899BD60B-0FB8-4332-9C84-AE2F2246CBEB}" destId="{D011CF72-3992-4672-A8A4-978E24903877}" srcOrd="0" destOrd="0" presId="urn:microsoft.com/office/officeart/2005/8/layout/vList3#4"/>
    <dgm:cxn modelId="{13A4A1D2-2BB7-4435-A741-4C800CB78231}" type="presParOf" srcId="{D011CF72-3992-4672-A8A4-978E24903877}" destId="{A388CBCC-7788-4117-A2B8-938C1588E7CB}" srcOrd="0" destOrd="0" presId="urn:microsoft.com/office/officeart/2005/8/layout/vList3#4"/>
    <dgm:cxn modelId="{2DF74980-3C2D-410D-8473-6440F81856FE}" type="presParOf" srcId="{D011CF72-3992-4672-A8A4-978E24903877}" destId="{ACAFDB5A-12E9-400D-8BBA-57D14D0011A7}" srcOrd="1" destOrd="0" presId="urn:microsoft.com/office/officeart/2005/8/layout/vList3#4"/>
    <dgm:cxn modelId="{DEB1A631-0DFB-4D2E-994F-A4CE48F6C161}" type="presParOf" srcId="{899BD60B-0FB8-4332-9C84-AE2F2246CBEB}" destId="{F4C1A6A3-D157-4692-86A4-8B93936B2327}" srcOrd="1" destOrd="0" presId="urn:microsoft.com/office/officeart/2005/8/layout/vList3#4"/>
    <dgm:cxn modelId="{70514868-DBDF-4C70-818F-E29274F9CDAC}" type="presParOf" srcId="{899BD60B-0FB8-4332-9C84-AE2F2246CBEB}" destId="{795389D2-5680-42BD-9168-1820CC7B81D7}" srcOrd="2" destOrd="0" presId="urn:microsoft.com/office/officeart/2005/8/layout/vList3#4"/>
    <dgm:cxn modelId="{7C97C2BD-AD7F-4ED6-A15B-DEE6F03286CA}" type="presParOf" srcId="{795389D2-5680-42BD-9168-1820CC7B81D7}" destId="{51081F28-8510-4229-8BDC-AB296979DEFD}" srcOrd="0" destOrd="0" presId="urn:microsoft.com/office/officeart/2005/8/layout/vList3#4"/>
    <dgm:cxn modelId="{656FF15D-CC5C-4139-9DA5-7C35F8372861}" type="presParOf" srcId="{795389D2-5680-42BD-9168-1820CC7B81D7}" destId="{4E5B1029-3F23-43CE-BF3F-36768224B8DE}" srcOrd="1" destOrd="0" presId="urn:microsoft.com/office/officeart/2005/8/layout/vList3#4"/>
    <dgm:cxn modelId="{78EEF5E6-DF4F-4FA5-8198-AEF139D9F474}" type="presParOf" srcId="{899BD60B-0FB8-4332-9C84-AE2F2246CBEB}" destId="{AF5D1AC9-2078-4E82-BCE5-E9AA2A774483}" srcOrd="3" destOrd="0" presId="urn:microsoft.com/office/officeart/2005/8/layout/vList3#4"/>
    <dgm:cxn modelId="{21BAF1EA-B3F5-42A6-A9CE-EC643FD6220C}" type="presParOf" srcId="{899BD60B-0FB8-4332-9C84-AE2F2246CBEB}" destId="{050FF34C-0AEE-4BC1-B3E3-E17A450C8EEC}" srcOrd="4" destOrd="0" presId="urn:microsoft.com/office/officeart/2005/8/layout/vList3#4"/>
    <dgm:cxn modelId="{D753604C-13C0-4F56-B619-FD34F38B620C}" type="presParOf" srcId="{050FF34C-0AEE-4BC1-B3E3-E17A450C8EEC}" destId="{CCEBCF7B-2B86-4DBE-AA18-0488F012194C}" srcOrd="0" destOrd="0" presId="urn:microsoft.com/office/officeart/2005/8/layout/vList3#4"/>
    <dgm:cxn modelId="{27E81C39-6F01-4A50-B526-DD549EE7210A}" type="presParOf" srcId="{050FF34C-0AEE-4BC1-B3E3-E17A450C8EEC}" destId="{B8C828B3-D9C0-406B-AB6D-274A1DB05D76}" srcOrd="1" destOrd="0" presId="urn:microsoft.com/office/officeart/2005/8/layout/vList3#4"/>
    <dgm:cxn modelId="{35915C6C-E3F3-4DD7-996C-2AF321EDED07}" type="presParOf" srcId="{899BD60B-0FB8-4332-9C84-AE2F2246CBEB}" destId="{616FD0DD-4DDF-4C4B-91AE-2B0716D551D1}" srcOrd="5" destOrd="0" presId="urn:microsoft.com/office/officeart/2005/8/layout/vList3#4"/>
    <dgm:cxn modelId="{4B09C54B-96D2-4514-8FE7-40CA1B6A59E1}" type="presParOf" srcId="{899BD60B-0FB8-4332-9C84-AE2F2246CBEB}" destId="{D359FF5B-EF0F-41B6-A95A-325F191D18C3}" srcOrd="6" destOrd="0" presId="urn:microsoft.com/office/officeart/2005/8/layout/vList3#4"/>
    <dgm:cxn modelId="{3822E0A4-0B1C-4FBC-AE3E-F8D78FC7FCD0}" type="presParOf" srcId="{D359FF5B-EF0F-41B6-A95A-325F191D18C3}" destId="{E4BB8B71-3D2D-49D2-B22D-35AEC9D85EC6}" srcOrd="0" destOrd="0" presId="urn:microsoft.com/office/officeart/2005/8/layout/vList3#4"/>
    <dgm:cxn modelId="{0A703E8D-89B7-4BB6-8939-04D42CBD4A51}" type="presParOf" srcId="{D359FF5B-EF0F-41B6-A95A-325F191D18C3}" destId="{030B35BA-E5CB-48AC-ACCA-5524860335E0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5D1F0A2C-DFB7-4F1F-80E7-D5E38B008F0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9. </a:t>
          </a:r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Osztályos </a:t>
          </a:r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média szakos </a:t>
          </a:r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hallgatók - </a:t>
          </a:r>
          <a:r>
            <a:rPr lang="hu-H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iskolai közösségi szolgálat </a:t>
          </a:r>
          <a:endParaRPr lang="hu-HU" sz="18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9D927B1C-4B12-4196-A947-E7F83BECB2A1}">
      <dgm:prSet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KÖZOP Monitoring Bizottságon keresztül elindult akadálymentesítési felmérés</a:t>
          </a:r>
        </a:p>
      </dgm:t>
    </dgm:pt>
    <dgm:pt modelId="{60FDBC8C-B996-4F00-BA03-6933B14888B3}" type="parTrans" cxnId="{6399D0A0-3397-4477-B784-BECF9C485BDF}">
      <dgm:prSet/>
      <dgm:spPr/>
      <dgm:t>
        <a:bodyPr/>
        <a:lstStyle/>
        <a:p>
          <a:endParaRPr lang="hu-HU"/>
        </a:p>
      </dgm:t>
    </dgm:pt>
    <dgm:pt modelId="{24B272BA-082C-467E-A922-10D959BC72BA}" type="sibTrans" cxnId="{6399D0A0-3397-4477-B784-BECF9C485BDF}">
      <dgm:prSet/>
      <dgm:spPr/>
      <dgm:t>
        <a:bodyPr/>
        <a:lstStyle/>
        <a:p>
          <a:endParaRPr lang="hu-HU"/>
        </a:p>
      </dgm:t>
    </dgm:pt>
    <dgm:pt modelId="{F79D92B1-25E2-4F8C-B60F-D8FE2D2FC6C9}">
      <dgm:prSet custT="1"/>
      <dgm:spPr/>
      <dgm:t>
        <a:bodyPr/>
        <a:lstStyle/>
        <a:p>
          <a:r>
            <a:rPr lang="hu-H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fogyatékossággal </a:t>
          </a:r>
          <a:r>
            <a:rPr lang="hu-H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vagy más akadályozottsággal élő személyekkel az utcai és közösségi közlekedés akadálymentességével kapcsolatosan</a:t>
          </a:r>
        </a:p>
      </dgm:t>
    </dgm:pt>
    <dgm:pt modelId="{5C315472-0A12-4718-8356-A0C403C32993}" type="parTrans" cxnId="{28218D6F-2B52-460A-9993-911DC0959827}">
      <dgm:prSet/>
      <dgm:spPr/>
      <dgm:t>
        <a:bodyPr/>
        <a:lstStyle/>
        <a:p>
          <a:endParaRPr lang="hu-HU"/>
        </a:p>
      </dgm:t>
    </dgm:pt>
    <dgm:pt modelId="{753EE877-BBFC-435D-BD9C-8C424FC9DF9C}" type="sibTrans" cxnId="{28218D6F-2B52-460A-9993-911DC0959827}">
      <dgm:prSet/>
      <dgm:spPr/>
      <dgm:t>
        <a:bodyPr/>
        <a:lstStyle/>
        <a:p>
          <a:endParaRPr lang="hu-HU"/>
        </a:p>
      </dgm:t>
    </dgm:pt>
    <dgm:pt modelId="{95170B0C-2715-4F08-B03F-EA1F4864FF7D}">
      <dgm:prSet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</a:t>
          </a:r>
          <a:r>
            <a:rPr lang="hu-H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személyes tapasztalatokra, saját élményeikre és felhasználói igényeikre fókuszálva</a:t>
          </a:r>
        </a:p>
      </dgm:t>
    </dgm:pt>
    <dgm:pt modelId="{EA3AA9BE-8A51-4E03-AC1D-822F004C61EE}" type="parTrans" cxnId="{E4ADFBF3-F174-462A-B7DF-10AE72CEA098}">
      <dgm:prSet/>
      <dgm:spPr/>
      <dgm:t>
        <a:bodyPr/>
        <a:lstStyle/>
        <a:p>
          <a:endParaRPr lang="hu-HU"/>
        </a:p>
      </dgm:t>
    </dgm:pt>
    <dgm:pt modelId="{0F61DAE5-F806-4A9E-B9BB-805093255F00}" type="sibTrans" cxnId="{E4ADFBF3-F174-462A-B7DF-10AE72CEA098}">
      <dgm:prSet/>
      <dgm:spPr/>
      <dgm:t>
        <a:bodyPr/>
        <a:lstStyle/>
        <a:p>
          <a:endParaRPr lang="hu-HU"/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 custScaleX="103607" custLinFactNeighborY="-95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2514C8ED-90E7-475D-BDB3-CB5CD839F0B0}" type="pres">
      <dgm:prSet presAssocID="{9D927B1C-4B12-4196-A947-E7F83BECB2A1}" presName="composite" presStyleCnt="0"/>
      <dgm:spPr/>
    </dgm:pt>
    <dgm:pt modelId="{637E5D14-C997-407A-9C84-EBA87AE61945}" type="pres">
      <dgm:prSet presAssocID="{9D927B1C-4B12-4196-A947-E7F83BECB2A1}" presName="imgShp" presStyleLbl="fgImgPlace1" presStyleIdx="1" presStyleCnt="4" custAng="21245488"/>
      <dgm:spPr/>
    </dgm:pt>
    <dgm:pt modelId="{6DBA7C57-B110-487E-BD86-5A3300C96E1E}" type="pres">
      <dgm:prSet presAssocID="{9D927B1C-4B12-4196-A947-E7F83BECB2A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AEA6D5-4E4E-4030-BCF6-38FBC21EBDB6}" type="pres">
      <dgm:prSet presAssocID="{24B272BA-082C-467E-A922-10D959BC72BA}" presName="spacing" presStyleCnt="0"/>
      <dgm:spPr/>
    </dgm:pt>
    <dgm:pt modelId="{B5B584B0-D253-443A-BB55-F16962C79B18}" type="pres">
      <dgm:prSet presAssocID="{F79D92B1-25E2-4F8C-B60F-D8FE2D2FC6C9}" presName="composite" presStyleCnt="0"/>
      <dgm:spPr/>
    </dgm:pt>
    <dgm:pt modelId="{79CB6703-FCAC-46DB-BB1D-187A66011C11}" type="pres">
      <dgm:prSet presAssocID="{F79D92B1-25E2-4F8C-B60F-D8FE2D2FC6C9}" presName="imgShp" presStyleLbl="fgImgPlace1" presStyleIdx="2" presStyleCnt="4"/>
      <dgm:spPr/>
    </dgm:pt>
    <dgm:pt modelId="{78056CE7-1C04-45FB-BB6C-F692988056A8}" type="pres">
      <dgm:prSet presAssocID="{F79D92B1-25E2-4F8C-B60F-D8FE2D2FC6C9}" presName="txShp" presStyleLbl="node1" presStyleIdx="2" presStyleCnt="4" custScaleY="14627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EBAEAF-9851-4ADA-AB99-87D4B021BA02}" type="pres">
      <dgm:prSet presAssocID="{753EE877-BBFC-435D-BD9C-8C424FC9DF9C}" presName="spacing" presStyleCnt="0"/>
      <dgm:spPr/>
    </dgm:pt>
    <dgm:pt modelId="{A152DD1D-20CA-4381-B1D3-51D4E0CF0F3D}" type="pres">
      <dgm:prSet presAssocID="{95170B0C-2715-4F08-B03F-EA1F4864FF7D}" presName="composite" presStyleCnt="0"/>
      <dgm:spPr/>
    </dgm:pt>
    <dgm:pt modelId="{74F81956-E1E2-4D08-9BCF-71034EB552A5}" type="pres">
      <dgm:prSet presAssocID="{95170B0C-2715-4F08-B03F-EA1F4864FF7D}" presName="imgShp" presStyleLbl="fgImgPlace1" presStyleIdx="3" presStyleCnt="4"/>
      <dgm:spPr/>
    </dgm:pt>
    <dgm:pt modelId="{C26B7C9F-2A0E-43AD-961A-2748959C15A0}" type="pres">
      <dgm:prSet presAssocID="{95170B0C-2715-4F08-B03F-EA1F4864FF7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AE22BD-4D04-4B67-ADE4-9A59B244B3B5}" type="presOf" srcId="{FAE7A117-8B1C-4D40-83BA-A1F663FB62ED}" destId="{899BD60B-0FB8-4332-9C84-AE2F2246CBEB}" srcOrd="0" destOrd="0" presId="urn:microsoft.com/office/officeart/2005/8/layout/vList3#4"/>
    <dgm:cxn modelId="{D6C06308-07F9-4C18-BFEE-A4E898934A61}" type="presOf" srcId="{5D1F0A2C-DFB7-4F1F-80E7-D5E38B008F0F}" destId="{ACAFDB5A-12E9-400D-8BBA-57D14D0011A7}" srcOrd="0" destOrd="0" presId="urn:microsoft.com/office/officeart/2005/8/layout/vList3#4"/>
    <dgm:cxn modelId="{E4ADFBF3-F174-462A-B7DF-10AE72CEA098}" srcId="{FAE7A117-8B1C-4D40-83BA-A1F663FB62ED}" destId="{95170B0C-2715-4F08-B03F-EA1F4864FF7D}" srcOrd="3" destOrd="0" parTransId="{EA3AA9BE-8A51-4E03-AC1D-822F004C61EE}" sibTransId="{0F61DAE5-F806-4A9E-B9BB-805093255F00}"/>
    <dgm:cxn modelId="{5817118F-EB7E-4256-A126-08F20B61DF83}" type="presOf" srcId="{9D927B1C-4B12-4196-A947-E7F83BECB2A1}" destId="{6DBA7C57-B110-487E-BD86-5A3300C96E1E}" srcOrd="0" destOrd="0" presId="urn:microsoft.com/office/officeart/2005/8/layout/vList3#4"/>
    <dgm:cxn modelId="{28218D6F-2B52-460A-9993-911DC0959827}" srcId="{FAE7A117-8B1C-4D40-83BA-A1F663FB62ED}" destId="{F79D92B1-25E2-4F8C-B60F-D8FE2D2FC6C9}" srcOrd="2" destOrd="0" parTransId="{5C315472-0A12-4718-8356-A0C403C32993}" sibTransId="{753EE877-BBFC-435D-BD9C-8C424FC9DF9C}"/>
    <dgm:cxn modelId="{D2069E6F-4E5C-4EAF-98C8-17AAFC43BE19}" type="presOf" srcId="{95170B0C-2715-4F08-B03F-EA1F4864FF7D}" destId="{C26B7C9F-2A0E-43AD-961A-2748959C15A0}" srcOrd="0" destOrd="0" presId="urn:microsoft.com/office/officeart/2005/8/layout/vList3#4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6399D0A0-3397-4477-B784-BECF9C485BDF}" srcId="{FAE7A117-8B1C-4D40-83BA-A1F663FB62ED}" destId="{9D927B1C-4B12-4196-A947-E7F83BECB2A1}" srcOrd="1" destOrd="0" parTransId="{60FDBC8C-B996-4F00-BA03-6933B14888B3}" sibTransId="{24B272BA-082C-467E-A922-10D959BC72BA}"/>
    <dgm:cxn modelId="{7A82DE90-0AAD-4D93-9180-21EF9AE36808}" type="presOf" srcId="{F79D92B1-25E2-4F8C-B60F-D8FE2D2FC6C9}" destId="{78056CE7-1C04-45FB-BB6C-F692988056A8}" srcOrd="0" destOrd="0" presId="urn:microsoft.com/office/officeart/2005/8/layout/vList3#4"/>
    <dgm:cxn modelId="{0464D89D-72B4-4A2B-8B5B-3F10AF06A692}" type="presParOf" srcId="{899BD60B-0FB8-4332-9C84-AE2F2246CBEB}" destId="{D011CF72-3992-4672-A8A4-978E24903877}" srcOrd="0" destOrd="0" presId="urn:microsoft.com/office/officeart/2005/8/layout/vList3#4"/>
    <dgm:cxn modelId="{C096B917-7E59-4FAD-BC06-F78674C7E01B}" type="presParOf" srcId="{D011CF72-3992-4672-A8A4-978E24903877}" destId="{A388CBCC-7788-4117-A2B8-938C1588E7CB}" srcOrd="0" destOrd="0" presId="urn:microsoft.com/office/officeart/2005/8/layout/vList3#4"/>
    <dgm:cxn modelId="{2E1DCEAA-40B0-4957-96D3-4E50E20CA495}" type="presParOf" srcId="{D011CF72-3992-4672-A8A4-978E24903877}" destId="{ACAFDB5A-12E9-400D-8BBA-57D14D0011A7}" srcOrd="1" destOrd="0" presId="urn:microsoft.com/office/officeart/2005/8/layout/vList3#4"/>
    <dgm:cxn modelId="{1B403BA0-7E1D-4976-BC3A-C28DCD9644F6}" type="presParOf" srcId="{899BD60B-0FB8-4332-9C84-AE2F2246CBEB}" destId="{F4C1A6A3-D157-4692-86A4-8B93936B2327}" srcOrd="1" destOrd="0" presId="urn:microsoft.com/office/officeart/2005/8/layout/vList3#4"/>
    <dgm:cxn modelId="{0BE18F9F-272E-486A-B421-D43F8DC83537}" type="presParOf" srcId="{899BD60B-0FB8-4332-9C84-AE2F2246CBEB}" destId="{2514C8ED-90E7-475D-BDB3-CB5CD839F0B0}" srcOrd="2" destOrd="0" presId="urn:microsoft.com/office/officeart/2005/8/layout/vList3#4"/>
    <dgm:cxn modelId="{34AB8966-B459-434D-966D-A1D882B0CC92}" type="presParOf" srcId="{2514C8ED-90E7-475D-BDB3-CB5CD839F0B0}" destId="{637E5D14-C997-407A-9C84-EBA87AE61945}" srcOrd="0" destOrd="0" presId="urn:microsoft.com/office/officeart/2005/8/layout/vList3#4"/>
    <dgm:cxn modelId="{D3A38E9B-66B3-433F-8C2E-6FA5E3C03F02}" type="presParOf" srcId="{2514C8ED-90E7-475D-BDB3-CB5CD839F0B0}" destId="{6DBA7C57-B110-487E-BD86-5A3300C96E1E}" srcOrd="1" destOrd="0" presId="urn:microsoft.com/office/officeart/2005/8/layout/vList3#4"/>
    <dgm:cxn modelId="{55422E7F-4AD0-410E-A513-00D9CC6F4468}" type="presParOf" srcId="{899BD60B-0FB8-4332-9C84-AE2F2246CBEB}" destId="{13AEA6D5-4E4E-4030-BCF6-38FBC21EBDB6}" srcOrd="3" destOrd="0" presId="urn:microsoft.com/office/officeart/2005/8/layout/vList3#4"/>
    <dgm:cxn modelId="{729577A8-1F7F-4C73-AC66-05EE5C1E7BD7}" type="presParOf" srcId="{899BD60B-0FB8-4332-9C84-AE2F2246CBEB}" destId="{B5B584B0-D253-443A-BB55-F16962C79B18}" srcOrd="4" destOrd="0" presId="urn:microsoft.com/office/officeart/2005/8/layout/vList3#4"/>
    <dgm:cxn modelId="{99C3B5DA-2654-4F79-911D-AE93E7CC05EB}" type="presParOf" srcId="{B5B584B0-D253-443A-BB55-F16962C79B18}" destId="{79CB6703-FCAC-46DB-BB1D-187A66011C11}" srcOrd="0" destOrd="0" presId="urn:microsoft.com/office/officeart/2005/8/layout/vList3#4"/>
    <dgm:cxn modelId="{4668D6DA-7CF5-4226-B3A1-34DD273A5B14}" type="presParOf" srcId="{B5B584B0-D253-443A-BB55-F16962C79B18}" destId="{78056CE7-1C04-45FB-BB6C-F692988056A8}" srcOrd="1" destOrd="0" presId="urn:microsoft.com/office/officeart/2005/8/layout/vList3#4"/>
    <dgm:cxn modelId="{5F63D3B8-6F8F-40DC-AABE-5A0EE5D1B973}" type="presParOf" srcId="{899BD60B-0FB8-4332-9C84-AE2F2246CBEB}" destId="{85EBAEAF-9851-4ADA-AB99-87D4B021BA02}" srcOrd="5" destOrd="0" presId="urn:microsoft.com/office/officeart/2005/8/layout/vList3#4"/>
    <dgm:cxn modelId="{8F7C54DB-7A30-416E-BAA8-2A39B6EC4748}" type="presParOf" srcId="{899BD60B-0FB8-4332-9C84-AE2F2246CBEB}" destId="{A152DD1D-20CA-4381-B1D3-51D4E0CF0F3D}" srcOrd="6" destOrd="0" presId="urn:microsoft.com/office/officeart/2005/8/layout/vList3#4"/>
    <dgm:cxn modelId="{60BA2A05-5031-4A73-80CF-770E09504DC8}" type="presParOf" srcId="{A152DD1D-20CA-4381-B1D3-51D4E0CF0F3D}" destId="{74F81956-E1E2-4D08-9BCF-71034EB552A5}" srcOrd="0" destOrd="0" presId="urn:microsoft.com/office/officeart/2005/8/layout/vList3#4"/>
    <dgm:cxn modelId="{40F3AFCF-4DE4-41E4-879C-3E1A9455B6D7}" type="presParOf" srcId="{A152DD1D-20CA-4381-B1D3-51D4E0CF0F3D}" destId="{C26B7C9F-2A0E-43AD-961A-2748959C15A0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4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Döntéshozók látogatása: ombudsman</a:t>
          </a:r>
          <a:endParaRPr lang="hu-HU" sz="18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9D927B1C-4B12-4196-A947-E7F83BECB2A1}">
      <dgm:prSet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Egyetemes tervezés kötelező érvényű jogszabály legyen</a:t>
          </a:r>
          <a:endParaRPr lang="hu-HU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0FDBC8C-B996-4F00-BA03-6933B14888B3}" type="parTrans" cxnId="{6399D0A0-3397-4477-B784-BECF9C485BDF}">
      <dgm:prSet/>
      <dgm:spPr/>
      <dgm:t>
        <a:bodyPr/>
        <a:lstStyle/>
        <a:p>
          <a:endParaRPr lang="hu-HU"/>
        </a:p>
      </dgm:t>
    </dgm:pt>
    <dgm:pt modelId="{24B272BA-082C-467E-A922-10D959BC72BA}" type="sibTrans" cxnId="{6399D0A0-3397-4477-B784-BECF9C485BDF}">
      <dgm:prSet/>
      <dgm:spPr/>
      <dgm:t>
        <a:bodyPr/>
        <a:lstStyle/>
        <a:p>
          <a:endParaRPr lang="hu-HU"/>
        </a:p>
      </dgm:t>
    </dgm:pt>
    <dgm:pt modelId="{F79D92B1-25E2-4F8C-B60F-D8FE2D2FC6C9}">
      <dgm:prSet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Az emberek nem tudják, hogy az </a:t>
          </a:r>
          <a:r>
            <a:rPr lang="hu-HU" sz="18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okostelefonuk</a:t>
          </a:r>
          <a:r>
            <a:rPr lang="hu-H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mindenki számára használható.</a:t>
          </a:r>
          <a:endParaRPr lang="hu-HU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315472-0A12-4718-8356-A0C403C32993}" type="parTrans" cxnId="{28218D6F-2B52-460A-9993-911DC0959827}">
      <dgm:prSet/>
      <dgm:spPr/>
      <dgm:t>
        <a:bodyPr/>
        <a:lstStyle/>
        <a:p>
          <a:endParaRPr lang="hu-HU"/>
        </a:p>
      </dgm:t>
    </dgm:pt>
    <dgm:pt modelId="{753EE877-BBFC-435D-BD9C-8C424FC9DF9C}" type="sibTrans" cxnId="{28218D6F-2B52-460A-9993-911DC0959827}">
      <dgm:prSet/>
      <dgm:spPr/>
      <dgm:t>
        <a:bodyPr/>
        <a:lstStyle/>
        <a:p>
          <a:endParaRPr lang="hu-HU"/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3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3" custScaleX="10360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2514C8ED-90E7-475D-BDB3-CB5CD839F0B0}" type="pres">
      <dgm:prSet presAssocID="{9D927B1C-4B12-4196-A947-E7F83BECB2A1}" presName="composite" presStyleCnt="0"/>
      <dgm:spPr/>
    </dgm:pt>
    <dgm:pt modelId="{637E5D14-C997-407A-9C84-EBA87AE61945}" type="pres">
      <dgm:prSet presAssocID="{9D927B1C-4B12-4196-A947-E7F83BECB2A1}" presName="imgShp" presStyleLbl="fgImgPlace1" presStyleIdx="1" presStyleCnt="3"/>
      <dgm:spPr/>
    </dgm:pt>
    <dgm:pt modelId="{6DBA7C57-B110-487E-BD86-5A3300C96E1E}" type="pres">
      <dgm:prSet presAssocID="{9D927B1C-4B12-4196-A947-E7F83BECB2A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AEA6D5-4E4E-4030-BCF6-38FBC21EBDB6}" type="pres">
      <dgm:prSet presAssocID="{24B272BA-082C-467E-A922-10D959BC72BA}" presName="spacing" presStyleCnt="0"/>
      <dgm:spPr/>
    </dgm:pt>
    <dgm:pt modelId="{B5B584B0-D253-443A-BB55-F16962C79B18}" type="pres">
      <dgm:prSet presAssocID="{F79D92B1-25E2-4F8C-B60F-D8FE2D2FC6C9}" presName="composite" presStyleCnt="0"/>
      <dgm:spPr/>
    </dgm:pt>
    <dgm:pt modelId="{79CB6703-FCAC-46DB-BB1D-187A66011C11}" type="pres">
      <dgm:prSet presAssocID="{F79D92B1-25E2-4F8C-B60F-D8FE2D2FC6C9}" presName="imgShp" presStyleLbl="fgImgPlace1" presStyleIdx="2" presStyleCnt="3"/>
      <dgm:spPr/>
    </dgm:pt>
    <dgm:pt modelId="{78056CE7-1C04-45FB-BB6C-F692988056A8}" type="pres">
      <dgm:prSet presAssocID="{F79D92B1-25E2-4F8C-B60F-D8FE2D2FC6C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3842A9A-54ED-4969-8711-0BAD98CD9296}" type="presOf" srcId="{5D1F0A2C-DFB7-4F1F-80E7-D5E38B008F0F}" destId="{ACAFDB5A-12E9-400D-8BBA-57D14D0011A7}" srcOrd="0" destOrd="0" presId="urn:microsoft.com/office/officeart/2005/8/layout/vList3#4"/>
    <dgm:cxn modelId="{28218D6F-2B52-460A-9993-911DC0959827}" srcId="{FAE7A117-8B1C-4D40-83BA-A1F663FB62ED}" destId="{F79D92B1-25E2-4F8C-B60F-D8FE2D2FC6C9}" srcOrd="2" destOrd="0" parTransId="{5C315472-0A12-4718-8356-A0C403C32993}" sibTransId="{753EE877-BBFC-435D-BD9C-8C424FC9DF9C}"/>
    <dgm:cxn modelId="{6399D0A0-3397-4477-B784-BECF9C485BDF}" srcId="{FAE7A117-8B1C-4D40-83BA-A1F663FB62ED}" destId="{9D927B1C-4B12-4196-A947-E7F83BECB2A1}" srcOrd="1" destOrd="0" parTransId="{60FDBC8C-B996-4F00-BA03-6933B14888B3}" sibTransId="{24B272BA-082C-467E-A922-10D959BC72BA}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90E614E8-381C-4E5B-A307-E8CC4604BA00}" type="presOf" srcId="{F79D92B1-25E2-4F8C-B60F-D8FE2D2FC6C9}" destId="{78056CE7-1C04-45FB-BB6C-F692988056A8}" srcOrd="0" destOrd="0" presId="urn:microsoft.com/office/officeart/2005/8/layout/vList3#4"/>
    <dgm:cxn modelId="{9BB622A5-D735-4418-91E1-AA00EC25BCD9}" type="presOf" srcId="{FAE7A117-8B1C-4D40-83BA-A1F663FB62ED}" destId="{899BD60B-0FB8-4332-9C84-AE2F2246CBEB}" srcOrd="0" destOrd="0" presId="urn:microsoft.com/office/officeart/2005/8/layout/vList3#4"/>
    <dgm:cxn modelId="{85A073D1-A806-42DA-B594-E0ED9858A475}" type="presOf" srcId="{9D927B1C-4B12-4196-A947-E7F83BECB2A1}" destId="{6DBA7C57-B110-487E-BD86-5A3300C96E1E}" srcOrd="0" destOrd="0" presId="urn:microsoft.com/office/officeart/2005/8/layout/vList3#4"/>
    <dgm:cxn modelId="{D71BBF42-74E2-41D4-8A47-300CF1489B95}" type="presParOf" srcId="{899BD60B-0FB8-4332-9C84-AE2F2246CBEB}" destId="{D011CF72-3992-4672-A8A4-978E24903877}" srcOrd="0" destOrd="0" presId="urn:microsoft.com/office/officeart/2005/8/layout/vList3#4"/>
    <dgm:cxn modelId="{A78D742A-8A91-4F52-B8D1-0D5FF43D8B8B}" type="presParOf" srcId="{D011CF72-3992-4672-A8A4-978E24903877}" destId="{A388CBCC-7788-4117-A2B8-938C1588E7CB}" srcOrd="0" destOrd="0" presId="urn:microsoft.com/office/officeart/2005/8/layout/vList3#4"/>
    <dgm:cxn modelId="{F8404526-327C-425E-AC58-84F8BD84D36C}" type="presParOf" srcId="{D011CF72-3992-4672-A8A4-978E24903877}" destId="{ACAFDB5A-12E9-400D-8BBA-57D14D0011A7}" srcOrd="1" destOrd="0" presId="urn:microsoft.com/office/officeart/2005/8/layout/vList3#4"/>
    <dgm:cxn modelId="{432116B6-BC48-4A2D-945E-5A5B5D1CBA35}" type="presParOf" srcId="{899BD60B-0FB8-4332-9C84-AE2F2246CBEB}" destId="{F4C1A6A3-D157-4692-86A4-8B93936B2327}" srcOrd="1" destOrd="0" presId="urn:microsoft.com/office/officeart/2005/8/layout/vList3#4"/>
    <dgm:cxn modelId="{74FFDC14-065B-4E8A-8EDD-74C627ED455A}" type="presParOf" srcId="{899BD60B-0FB8-4332-9C84-AE2F2246CBEB}" destId="{2514C8ED-90E7-475D-BDB3-CB5CD839F0B0}" srcOrd="2" destOrd="0" presId="urn:microsoft.com/office/officeart/2005/8/layout/vList3#4"/>
    <dgm:cxn modelId="{BE6BCB4C-9463-4620-B7E8-9D900F35AA06}" type="presParOf" srcId="{2514C8ED-90E7-475D-BDB3-CB5CD839F0B0}" destId="{637E5D14-C997-407A-9C84-EBA87AE61945}" srcOrd="0" destOrd="0" presId="urn:microsoft.com/office/officeart/2005/8/layout/vList3#4"/>
    <dgm:cxn modelId="{F2B16DD5-2B38-4293-9659-B79C71ED47B6}" type="presParOf" srcId="{2514C8ED-90E7-475D-BDB3-CB5CD839F0B0}" destId="{6DBA7C57-B110-487E-BD86-5A3300C96E1E}" srcOrd="1" destOrd="0" presId="urn:microsoft.com/office/officeart/2005/8/layout/vList3#4"/>
    <dgm:cxn modelId="{6FA2F8F7-44F9-41EE-9DC6-6AD22C70F757}" type="presParOf" srcId="{899BD60B-0FB8-4332-9C84-AE2F2246CBEB}" destId="{13AEA6D5-4E4E-4030-BCF6-38FBC21EBDB6}" srcOrd="3" destOrd="0" presId="urn:microsoft.com/office/officeart/2005/8/layout/vList3#4"/>
    <dgm:cxn modelId="{AE46462D-CA80-4F6E-9D29-8C2341C49AAB}" type="presParOf" srcId="{899BD60B-0FB8-4332-9C84-AE2F2246CBEB}" destId="{B5B584B0-D253-443A-BB55-F16962C79B18}" srcOrd="4" destOrd="0" presId="urn:microsoft.com/office/officeart/2005/8/layout/vList3#4"/>
    <dgm:cxn modelId="{8488BA68-B221-42FB-BF04-9A714582ECAC}" type="presParOf" srcId="{B5B584B0-D253-443A-BB55-F16962C79B18}" destId="{79CB6703-FCAC-46DB-BB1D-187A66011C11}" srcOrd="0" destOrd="0" presId="urn:microsoft.com/office/officeart/2005/8/layout/vList3#4"/>
    <dgm:cxn modelId="{BE3DBCC7-3DD2-4C0D-B1FF-005822405D96}" type="presParOf" srcId="{B5B584B0-D253-443A-BB55-F16962C79B18}" destId="{78056CE7-1C04-45FB-BB6C-F692988056A8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4FF29496-06A7-4117-9452-6963048CAD79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Képeknél magyarázó szöveg hangosan </a:t>
          </a:r>
          <a:r>
            <a:rPr lang="hu-HU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felovasható</a:t>
          </a:r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felolvasóprogramokkal kompatibilis</a:t>
          </a:r>
          <a:endParaRPr lang="hu-HU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2DA79-7D9E-428F-B323-3A1A58CBB4BA}" type="par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F9E44B3-C680-4C58-A107-F1B26E6B45FB}" type="sib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D1F0A2C-DFB7-4F1F-80E7-D5E38B008F0F}">
      <dgm:prSet custT="1"/>
      <dgm:spPr/>
      <dgm:t>
        <a:bodyPr/>
        <a:lstStyle/>
        <a:p>
          <a:r>
            <a:rPr lang="hu-H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Kontrasztos színű és megfelelő méretű, talp nélküli betűk </a:t>
          </a:r>
          <a:endParaRPr lang="hu-HU"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A589B05-E9F3-46FC-9D68-0BB49EB850E3}">
      <dgm:prSet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Nincsen sorkizárás, AA szint</a:t>
          </a:r>
        </a:p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ISO/IEC 40500</a:t>
          </a:r>
        </a:p>
      </dgm:t>
    </dgm:pt>
    <dgm:pt modelId="{237666A9-5372-448C-8057-D9F35E5FA6E1}" type="parTrans" cxnId="{1EB22847-4E40-4A66-93F5-31B98EB7F7F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68B615DE-9E1F-4605-9437-ED03966FBD91}" type="sibTrans" cxnId="{1EB22847-4E40-4A66-93F5-31B98EB7F7F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Többféle felhasználói felületeken olvasható, </a:t>
          </a:r>
          <a:r>
            <a:rPr lang="hu-HU" sz="16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tablet</a:t>
          </a:r>
          <a:r>
            <a:rPr lang="hu-H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hu-HU" sz="16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okostelefon</a:t>
          </a:r>
          <a:r>
            <a:rPr lang="hu-HU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laptop</a:t>
          </a: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8B6F625-D512-4B70-9725-4928EA15347D}">
      <dgm:prSet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Változó hírek, állandó rovatok egyetemes tervezésű termékek bemutatása</a:t>
          </a:r>
        </a:p>
      </dgm:t>
    </dgm:pt>
    <dgm:pt modelId="{EFFA1D93-22A7-442E-81B8-8B3BEFEE9DC1}" type="sibTrans" cxnId="{774E5CCC-E66E-4140-AC0D-AE5A507574AD}">
      <dgm:prSet/>
      <dgm:spPr/>
      <dgm:t>
        <a:bodyPr/>
        <a:lstStyle/>
        <a:p>
          <a:endParaRPr lang="hu-HU"/>
        </a:p>
      </dgm:t>
    </dgm:pt>
    <dgm:pt modelId="{2DF4FE01-4D6B-402C-8A9A-A1F116C8FD90}" type="parTrans" cxnId="{774E5CCC-E66E-4140-AC0D-AE5A507574AD}">
      <dgm:prSet/>
      <dgm:spPr/>
      <dgm:t>
        <a:bodyPr/>
        <a:lstStyle/>
        <a:p>
          <a:endParaRPr lang="hu-HU"/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ED09263-E635-4F2D-A748-D1A1B1645989}" type="pres">
      <dgm:prSet presAssocID="{4FF29496-06A7-4117-9452-6963048CAD79}" presName="composite" presStyleCnt="0"/>
      <dgm:spPr/>
    </dgm:pt>
    <dgm:pt modelId="{1D4CE7B7-94C0-40DE-AA7B-F72D9DFCCC2A}" type="pres">
      <dgm:prSet presAssocID="{4FF29496-06A7-4117-9452-6963048CAD79}" presName="imgShp" presStyleLbl="fgImgPlace1" presStyleIdx="0" presStyleCnt="5" custLinFactNeighborX="-97087" custLinFactNeighborY="86187"/>
      <dgm:spPr>
        <a:noFill/>
        <a:ln>
          <a:noFill/>
        </a:ln>
      </dgm:spPr>
    </dgm:pt>
    <dgm:pt modelId="{F8599910-7DE0-4077-8A2B-7DD26ADFFF13}" type="pres">
      <dgm:prSet presAssocID="{4FF29496-06A7-4117-9452-6963048CAD7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75B5D9-BA5E-4B60-9722-539238E66407}" type="pres">
      <dgm:prSet presAssocID="{CF9E44B3-C680-4C58-A107-F1B26E6B45FB}" presName="spacing" presStyleCnt="0"/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1" presStyleCnt="5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2A58A708-B6FA-49BA-8691-18DCD19A25CA}" type="pres">
      <dgm:prSet presAssocID="{8A589B05-E9F3-46FC-9D68-0BB49EB850E3}" presName="composite" presStyleCnt="0"/>
      <dgm:spPr/>
    </dgm:pt>
    <dgm:pt modelId="{F19AD637-91D9-40A6-8ECD-8325AF74698E}" type="pres">
      <dgm:prSet presAssocID="{8A589B05-E9F3-46FC-9D68-0BB49EB850E3}" presName="imgShp" presStyleLbl="fgImgPlace1" presStyleIdx="2" presStyleCnt="5" custLinFactNeighborX="-21286" custLinFactNeighborY="13960"/>
      <dgm:spPr>
        <a:noFill/>
        <a:ln>
          <a:noFill/>
        </a:ln>
      </dgm:spPr>
    </dgm:pt>
    <dgm:pt modelId="{ED76A453-12E1-44CF-BD59-B3F3918AE309}" type="pres">
      <dgm:prSet presAssocID="{8A589B05-E9F3-46FC-9D68-0BB49EB850E3}" presName="txShp" presStyleLbl="node1" presStyleIdx="2" presStyleCnt="5" custLinFactNeighborY="45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A997D6-A579-467E-BD99-6AECD90A2E02}" type="pres">
      <dgm:prSet presAssocID="{68B615DE-9E1F-4605-9437-ED03966FBD91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5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5" custScaleY="15083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29674A-84FD-4F2A-B7A5-B4C87BB5ADE4}" type="pres">
      <dgm:prSet presAssocID="{AB0ED20B-0352-4F90-837F-25968EC7E035}" presName="spacing" presStyleCnt="0"/>
      <dgm:spPr/>
    </dgm:pt>
    <dgm:pt modelId="{38F25BE8-8C25-4F9D-AD1C-3719CD72CBF8}" type="pres">
      <dgm:prSet presAssocID="{08B6F625-D512-4B70-9725-4928EA15347D}" presName="composite" presStyleCnt="0"/>
      <dgm:spPr/>
    </dgm:pt>
    <dgm:pt modelId="{50940530-9C77-4970-A72B-70E75B90066B}" type="pres">
      <dgm:prSet presAssocID="{08B6F625-D512-4B70-9725-4928EA15347D}" presName="imgShp" presStyleLbl="fgImgPlace1" presStyleIdx="4" presStyleCnt="5"/>
      <dgm:spPr/>
    </dgm:pt>
    <dgm:pt modelId="{1A71CE8A-F2B4-44AB-92D5-9BACDFD6EC69}" type="pres">
      <dgm:prSet presAssocID="{08B6F625-D512-4B70-9725-4928EA15347D}" presName="txShp" presStyleLbl="node1" presStyleIdx="4" presStyleCnt="5" custScaleY="1357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4832E4-2796-48C5-8B36-A39C197293A8}" srcId="{FAE7A117-8B1C-4D40-83BA-A1F663FB62ED}" destId="{4FF29496-06A7-4117-9452-6963048CAD79}" srcOrd="0" destOrd="0" parTransId="{9C12DA79-7D9E-428F-B323-3A1A58CBB4BA}" sibTransId="{CF9E44B3-C680-4C58-A107-F1B26E6B45FB}"/>
    <dgm:cxn modelId="{774E5CCC-E66E-4140-AC0D-AE5A507574AD}" srcId="{FAE7A117-8B1C-4D40-83BA-A1F663FB62ED}" destId="{08B6F625-D512-4B70-9725-4928EA15347D}" srcOrd="4" destOrd="0" parTransId="{2DF4FE01-4D6B-402C-8A9A-A1F116C8FD90}" sibTransId="{EFFA1D93-22A7-442E-81B8-8B3BEFEE9DC1}"/>
    <dgm:cxn modelId="{1EB22847-4E40-4A66-93F5-31B98EB7F7F7}" srcId="{FAE7A117-8B1C-4D40-83BA-A1F663FB62ED}" destId="{8A589B05-E9F3-46FC-9D68-0BB49EB850E3}" srcOrd="2" destOrd="0" parTransId="{237666A9-5372-448C-8057-D9F35E5FA6E1}" sibTransId="{68B615DE-9E1F-4605-9437-ED03966FBD91}"/>
    <dgm:cxn modelId="{28BB6931-2CB5-422C-86E0-16649AF5B003}" type="presOf" srcId="{8A589B05-E9F3-46FC-9D68-0BB49EB850E3}" destId="{ED76A453-12E1-44CF-BD59-B3F3918AE309}" srcOrd="0" destOrd="0" presId="urn:microsoft.com/office/officeart/2005/8/layout/vList3#2"/>
    <dgm:cxn modelId="{C2D81DCB-977B-49D1-8924-3A721FC733DA}" type="presOf" srcId="{FAE7A117-8B1C-4D40-83BA-A1F663FB62ED}" destId="{899BD60B-0FB8-4332-9C84-AE2F2246CBEB}" srcOrd="0" destOrd="0" presId="urn:microsoft.com/office/officeart/2005/8/layout/vList3#2"/>
    <dgm:cxn modelId="{81677942-525E-41B8-A661-194738BFC32C}" type="presOf" srcId="{08B6F625-D512-4B70-9725-4928EA15347D}" destId="{1A71CE8A-F2B4-44AB-92D5-9BACDFD6EC69}" srcOrd="0" destOrd="0" presId="urn:microsoft.com/office/officeart/2005/8/layout/vList3#2"/>
    <dgm:cxn modelId="{A7271891-DCDF-487B-BA8D-A3F4CAA7F1ED}" srcId="{FAE7A117-8B1C-4D40-83BA-A1F663FB62ED}" destId="{5D1F0A2C-DFB7-4F1F-80E7-D5E38B008F0F}" srcOrd="1" destOrd="0" parTransId="{FAD7768E-65D3-4928-A57E-D74CED4A390D}" sibTransId="{DFCB5511-F386-493C-A9EF-B463D9AF247A}"/>
    <dgm:cxn modelId="{85D36B7F-5F3B-4C5D-B74D-71438D3F8C7F}" type="presOf" srcId="{5D1F0A2C-DFB7-4F1F-80E7-D5E38B008F0F}" destId="{ACAFDB5A-12E9-400D-8BBA-57D14D0011A7}" srcOrd="0" destOrd="0" presId="urn:microsoft.com/office/officeart/2005/8/layout/vList3#2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214A17F2-F7C5-48B0-8213-82788B01D4A8}" type="presOf" srcId="{4FF29496-06A7-4117-9452-6963048CAD79}" destId="{F8599910-7DE0-4077-8A2B-7DD26ADFFF13}" srcOrd="0" destOrd="0" presId="urn:microsoft.com/office/officeart/2005/8/layout/vList3#2"/>
    <dgm:cxn modelId="{32276B5A-B712-4191-8280-CC54312D8B48}" type="presOf" srcId="{0F741AB3-CD28-497B-8339-E4EA937AAFB6}" destId="{030B35BA-E5CB-48AC-ACCA-5524860335E0}" srcOrd="0" destOrd="0" presId="urn:microsoft.com/office/officeart/2005/8/layout/vList3#2"/>
    <dgm:cxn modelId="{5BCD5251-618E-413D-83DD-3D98E4696C0B}" type="presParOf" srcId="{899BD60B-0FB8-4332-9C84-AE2F2246CBEB}" destId="{5ED09263-E635-4F2D-A748-D1A1B1645989}" srcOrd="0" destOrd="0" presId="urn:microsoft.com/office/officeart/2005/8/layout/vList3#2"/>
    <dgm:cxn modelId="{6280FB4D-EAD9-4E3F-9C85-946698F13C50}" type="presParOf" srcId="{5ED09263-E635-4F2D-A748-D1A1B1645989}" destId="{1D4CE7B7-94C0-40DE-AA7B-F72D9DFCCC2A}" srcOrd="0" destOrd="0" presId="urn:microsoft.com/office/officeart/2005/8/layout/vList3#2"/>
    <dgm:cxn modelId="{0591C2C4-1E50-4E33-AEB9-A32312B57D0B}" type="presParOf" srcId="{5ED09263-E635-4F2D-A748-D1A1B1645989}" destId="{F8599910-7DE0-4077-8A2B-7DD26ADFFF13}" srcOrd="1" destOrd="0" presId="urn:microsoft.com/office/officeart/2005/8/layout/vList3#2"/>
    <dgm:cxn modelId="{F26097C0-E891-4051-AFED-BA56B54344E5}" type="presParOf" srcId="{899BD60B-0FB8-4332-9C84-AE2F2246CBEB}" destId="{6675B5D9-BA5E-4B60-9722-539238E66407}" srcOrd="1" destOrd="0" presId="urn:microsoft.com/office/officeart/2005/8/layout/vList3#2"/>
    <dgm:cxn modelId="{AA61E44B-C622-4473-A1BE-2406F5B9FD50}" type="presParOf" srcId="{899BD60B-0FB8-4332-9C84-AE2F2246CBEB}" destId="{D011CF72-3992-4672-A8A4-978E24903877}" srcOrd="2" destOrd="0" presId="urn:microsoft.com/office/officeart/2005/8/layout/vList3#2"/>
    <dgm:cxn modelId="{BF92F5D5-DA49-452F-B19E-D3098BA29F87}" type="presParOf" srcId="{D011CF72-3992-4672-A8A4-978E24903877}" destId="{A388CBCC-7788-4117-A2B8-938C1588E7CB}" srcOrd="0" destOrd="0" presId="urn:microsoft.com/office/officeart/2005/8/layout/vList3#2"/>
    <dgm:cxn modelId="{2962D9D9-2BE7-4C64-8ACD-7363742ED33E}" type="presParOf" srcId="{D011CF72-3992-4672-A8A4-978E24903877}" destId="{ACAFDB5A-12E9-400D-8BBA-57D14D0011A7}" srcOrd="1" destOrd="0" presId="urn:microsoft.com/office/officeart/2005/8/layout/vList3#2"/>
    <dgm:cxn modelId="{710F5023-220E-45D3-9FB3-E9AA9840A30A}" type="presParOf" srcId="{899BD60B-0FB8-4332-9C84-AE2F2246CBEB}" destId="{F4C1A6A3-D157-4692-86A4-8B93936B2327}" srcOrd="3" destOrd="0" presId="urn:microsoft.com/office/officeart/2005/8/layout/vList3#2"/>
    <dgm:cxn modelId="{AD3F2206-BD34-4968-8B07-C0CB8F5B59E3}" type="presParOf" srcId="{899BD60B-0FB8-4332-9C84-AE2F2246CBEB}" destId="{2A58A708-B6FA-49BA-8691-18DCD19A25CA}" srcOrd="4" destOrd="0" presId="urn:microsoft.com/office/officeart/2005/8/layout/vList3#2"/>
    <dgm:cxn modelId="{D0E8AFCA-A307-4FB4-A30A-74649FFC2C15}" type="presParOf" srcId="{2A58A708-B6FA-49BA-8691-18DCD19A25CA}" destId="{F19AD637-91D9-40A6-8ECD-8325AF74698E}" srcOrd="0" destOrd="0" presId="urn:microsoft.com/office/officeart/2005/8/layout/vList3#2"/>
    <dgm:cxn modelId="{9CB3F417-F3AC-4843-91F1-9F665EB13C84}" type="presParOf" srcId="{2A58A708-B6FA-49BA-8691-18DCD19A25CA}" destId="{ED76A453-12E1-44CF-BD59-B3F3918AE309}" srcOrd="1" destOrd="0" presId="urn:microsoft.com/office/officeart/2005/8/layout/vList3#2"/>
    <dgm:cxn modelId="{56405D1F-A23E-419F-ADC8-3E2F825B0DE5}" type="presParOf" srcId="{899BD60B-0FB8-4332-9C84-AE2F2246CBEB}" destId="{43A997D6-A579-467E-BD99-6AECD90A2E02}" srcOrd="5" destOrd="0" presId="urn:microsoft.com/office/officeart/2005/8/layout/vList3#2"/>
    <dgm:cxn modelId="{00B7DBAC-FC6B-4766-8A6B-59A3BD602965}" type="presParOf" srcId="{899BD60B-0FB8-4332-9C84-AE2F2246CBEB}" destId="{D359FF5B-EF0F-41B6-A95A-325F191D18C3}" srcOrd="6" destOrd="0" presId="urn:microsoft.com/office/officeart/2005/8/layout/vList3#2"/>
    <dgm:cxn modelId="{5EFD82F5-718E-4A58-85AA-ED94AE119390}" type="presParOf" srcId="{D359FF5B-EF0F-41B6-A95A-325F191D18C3}" destId="{E4BB8B71-3D2D-49D2-B22D-35AEC9D85EC6}" srcOrd="0" destOrd="0" presId="urn:microsoft.com/office/officeart/2005/8/layout/vList3#2"/>
    <dgm:cxn modelId="{F11DCAC1-0427-4A90-B2E0-2B5151CFCF8C}" type="presParOf" srcId="{D359FF5B-EF0F-41B6-A95A-325F191D18C3}" destId="{030B35BA-E5CB-48AC-ACCA-5524860335E0}" srcOrd="1" destOrd="0" presId="urn:microsoft.com/office/officeart/2005/8/layout/vList3#2"/>
    <dgm:cxn modelId="{47EDD1BB-C7D9-425D-9FCF-870B26F10594}" type="presParOf" srcId="{899BD60B-0FB8-4332-9C84-AE2F2246CBEB}" destId="{FF29674A-84FD-4F2A-B7A5-B4C87BB5ADE4}" srcOrd="7" destOrd="0" presId="urn:microsoft.com/office/officeart/2005/8/layout/vList3#2"/>
    <dgm:cxn modelId="{9DE13D92-AFBD-44B6-9A37-FA3FDFF37132}" type="presParOf" srcId="{899BD60B-0FB8-4332-9C84-AE2F2246CBEB}" destId="{38F25BE8-8C25-4F9D-AD1C-3719CD72CBF8}" srcOrd="8" destOrd="0" presId="urn:microsoft.com/office/officeart/2005/8/layout/vList3#2"/>
    <dgm:cxn modelId="{BBF4B675-CB64-4E44-8760-24670AF298F5}" type="presParOf" srcId="{38F25BE8-8C25-4F9D-AD1C-3719CD72CBF8}" destId="{50940530-9C77-4970-A72B-70E75B90066B}" srcOrd="0" destOrd="0" presId="urn:microsoft.com/office/officeart/2005/8/layout/vList3#2"/>
    <dgm:cxn modelId="{FB478DE5-200A-4E58-8EB9-8EBF620DD070}" type="presParOf" srcId="{38F25BE8-8C25-4F9D-AD1C-3719CD72CBF8}" destId="{1A71CE8A-F2B4-44AB-92D5-9BACDFD6EC6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4FF29496-06A7-4117-9452-6963048CAD79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M1- Esély </a:t>
          </a:r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16. és 18. adás</a:t>
          </a:r>
          <a:endParaRPr lang="hu-HU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2DA79-7D9E-428F-B323-3A1A58CBB4BA}" type="par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F9E44B3-C680-4C58-A107-F1B26E6B45FB}" type="sib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D1F0A2C-DFB7-4F1F-80E7-D5E38B008F0F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ATV- </a:t>
          </a:r>
          <a:r>
            <a:rPr lang="hu-HU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Budapestvideo</a:t>
          </a:r>
          <a:endParaRPr lang="hu-HU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774C088B-2A8E-42DB-B144-3167464FE032}">
      <dgm:prSet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Felméri Péter</a:t>
          </a:r>
        </a:p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Bács Miklós</a:t>
          </a:r>
        </a:p>
      </dgm:t>
    </dgm:pt>
    <dgm:pt modelId="{193C11F5-232F-4D1A-AC25-12FAD342A05B}" type="parTrans" cxnId="{F767ADB4-3350-4823-BB10-113D32F293C0}">
      <dgm:prSet/>
      <dgm:spPr/>
    </dgm:pt>
    <dgm:pt modelId="{33552264-2F54-48BE-8534-FA45046DDF40}" type="sibTrans" cxnId="{F767ADB4-3350-4823-BB10-113D32F293C0}">
      <dgm:prSet/>
      <dgm:spPr/>
    </dgm:pt>
    <dgm:pt modelId="{3F49A006-8429-40C4-8DF7-2541A413CD51}">
      <dgm:prSet custT="1"/>
      <dgm:spPr/>
      <dgm:t>
        <a:bodyPr/>
        <a:lstStyle/>
        <a:p>
          <a:r>
            <a:rPr lang="hu-HU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DunaTv</a:t>
          </a:r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Akadálytalanul</a:t>
          </a:r>
        </a:p>
      </dgm:t>
    </dgm:pt>
    <dgm:pt modelId="{3AFD3ADF-3EBB-4FEC-931C-201AD8B8FD5C}" type="parTrans" cxnId="{81F9005D-059C-4B77-ADE0-514325BD526E}">
      <dgm:prSet/>
      <dgm:spPr/>
    </dgm:pt>
    <dgm:pt modelId="{6CE9032B-7409-44E6-903E-F6850FE59FEF}" type="sibTrans" cxnId="{81F9005D-059C-4B77-ADE0-514325BD526E}">
      <dgm:prSet/>
      <dgm:spPr/>
    </dgm:pt>
    <dgm:pt modelId="{1245C822-4EDB-48E0-A1AB-E9215C154165}">
      <dgm:prSet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Rádióinterjúk</a:t>
          </a:r>
        </a:p>
      </dgm:t>
    </dgm:pt>
    <dgm:pt modelId="{B63262D3-F1FC-46FE-AD52-CCA7D4536207}" type="parTrans" cxnId="{0827024F-4F99-4339-84E1-DCCE1289A566}">
      <dgm:prSet/>
      <dgm:spPr/>
    </dgm:pt>
    <dgm:pt modelId="{3BC317DE-2112-4186-9662-41ECD586CCA1}" type="sibTrans" cxnId="{0827024F-4F99-4339-84E1-DCCE1289A566}">
      <dgm:prSet/>
      <dgm:spPr/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ED09263-E635-4F2D-A748-D1A1B1645989}" type="pres">
      <dgm:prSet presAssocID="{4FF29496-06A7-4117-9452-6963048CAD79}" presName="composite" presStyleCnt="0"/>
      <dgm:spPr/>
    </dgm:pt>
    <dgm:pt modelId="{1D4CE7B7-94C0-40DE-AA7B-F72D9DFCCC2A}" type="pres">
      <dgm:prSet presAssocID="{4FF29496-06A7-4117-9452-6963048CAD79}" presName="imgShp" presStyleLbl="fgImgPlace1" presStyleIdx="0" presStyleCnt="5" custLinFactNeighborX="-97087" custLinFactNeighborY="86187"/>
      <dgm:spPr>
        <a:noFill/>
        <a:ln>
          <a:noFill/>
        </a:ln>
      </dgm:spPr>
    </dgm:pt>
    <dgm:pt modelId="{F8599910-7DE0-4077-8A2B-7DD26ADFFF13}" type="pres">
      <dgm:prSet presAssocID="{4FF29496-06A7-4117-9452-6963048CAD7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75B5D9-BA5E-4B60-9722-539238E66407}" type="pres">
      <dgm:prSet presAssocID="{CF9E44B3-C680-4C58-A107-F1B26E6B45FB}" presName="spacing" presStyleCnt="0"/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1" presStyleCnt="5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AEEDAE2A-4FD0-4EB2-AC74-514B99D15CA7}" type="pres">
      <dgm:prSet presAssocID="{3F49A006-8429-40C4-8DF7-2541A413CD51}" presName="composite" presStyleCnt="0"/>
      <dgm:spPr/>
    </dgm:pt>
    <dgm:pt modelId="{D1004DBC-D097-426D-A71E-8A1CFEB95298}" type="pres">
      <dgm:prSet presAssocID="{3F49A006-8429-40C4-8DF7-2541A413CD51}" presName="imgShp" presStyleLbl="fgImgPlace1" presStyleIdx="2" presStyleCnt="5"/>
      <dgm:spPr/>
    </dgm:pt>
    <dgm:pt modelId="{EEF617E3-2B77-4AA9-93A2-A91BC9CB5F88}" type="pres">
      <dgm:prSet presAssocID="{3F49A006-8429-40C4-8DF7-2541A413CD5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D6D02D-E90E-4544-8D4F-B9892AB303DB}" type="pres">
      <dgm:prSet presAssocID="{6CE9032B-7409-44E6-903E-F6850FE59FEF}" presName="spacing" presStyleCnt="0"/>
      <dgm:spPr/>
    </dgm:pt>
    <dgm:pt modelId="{7475FC89-65A9-4AD7-AA4B-29A3705B20B9}" type="pres">
      <dgm:prSet presAssocID="{1245C822-4EDB-48E0-A1AB-E9215C154165}" presName="composite" presStyleCnt="0"/>
      <dgm:spPr/>
    </dgm:pt>
    <dgm:pt modelId="{208ABBF1-27C5-4B7A-9B79-86C314218E25}" type="pres">
      <dgm:prSet presAssocID="{1245C822-4EDB-48E0-A1AB-E9215C154165}" presName="imgShp" presStyleLbl="fgImgPlace1" presStyleIdx="3" presStyleCnt="5"/>
      <dgm:spPr/>
    </dgm:pt>
    <dgm:pt modelId="{008E9CFD-877E-474D-867E-21001579CE6E}" type="pres">
      <dgm:prSet presAssocID="{1245C822-4EDB-48E0-A1AB-E9215C15416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07D88F-E092-47F9-9615-EBE1747BAACC}" type="pres">
      <dgm:prSet presAssocID="{3BC317DE-2112-4186-9662-41ECD586CCA1}" presName="spacing" presStyleCnt="0"/>
      <dgm:spPr/>
    </dgm:pt>
    <dgm:pt modelId="{883C34CA-1F94-49C6-8695-B58197EFC2FB}" type="pres">
      <dgm:prSet presAssocID="{774C088B-2A8E-42DB-B144-3167464FE032}" presName="composite" presStyleCnt="0"/>
      <dgm:spPr/>
    </dgm:pt>
    <dgm:pt modelId="{53193044-E06E-4B70-826F-54EC4A30DCC1}" type="pres">
      <dgm:prSet presAssocID="{774C088B-2A8E-42DB-B144-3167464FE032}" presName="imgShp" presStyleLbl="fgImgPlace1" presStyleIdx="4" presStyleCnt="5"/>
      <dgm:spPr/>
    </dgm:pt>
    <dgm:pt modelId="{BD3E3159-E99B-4D3F-86B0-13BBE5DE5B69}" type="pres">
      <dgm:prSet presAssocID="{774C088B-2A8E-42DB-B144-3167464FE03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4832E4-2796-48C5-8B36-A39C197293A8}" srcId="{FAE7A117-8B1C-4D40-83BA-A1F663FB62ED}" destId="{4FF29496-06A7-4117-9452-6963048CAD79}" srcOrd="0" destOrd="0" parTransId="{9C12DA79-7D9E-428F-B323-3A1A58CBB4BA}" sibTransId="{CF9E44B3-C680-4C58-A107-F1B26E6B45FB}"/>
    <dgm:cxn modelId="{F767ADB4-3350-4823-BB10-113D32F293C0}" srcId="{FAE7A117-8B1C-4D40-83BA-A1F663FB62ED}" destId="{774C088B-2A8E-42DB-B144-3167464FE032}" srcOrd="4" destOrd="0" parTransId="{193C11F5-232F-4D1A-AC25-12FAD342A05B}" sibTransId="{33552264-2F54-48BE-8534-FA45046DDF40}"/>
    <dgm:cxn modelId="{6C407BCE-6FF8-401A-97A7-5310E9BBEAC1}" type="presOf" srcId="{774C088B-2A8E-42DB-B144-3167464FE032}" destId="{BD3E3159-E99B-4D3F-86B0-13BBE5DE5B69}" srcOrd="0" destOrd="0" presId="urn:microsoft.com/office/officeart/2005/8/layout/vList3#3"/>
    <dgm:cxn modelId="{537D40DF-4EF8-4343-B9C6-3DD3D77FD9BE}" type="presOf" srcId="{4FF29496-06A7-4117-9452-6963048CAD79}" destId="{F8599910-7DE0-4077-8A2B-7DD26ADFFF13}" srcOrd="0" destOrd="0" presId="urn:microsoft.com/office/officeart/2005/8/layout/vList3#3"/>
    <dgm:cxn modelId="{6E9A9112-77D3-44CF-B70F-A0B7CE4712D6}" type="presOf" srcId="{FAE7A117-8B1C-4D40-83BA-A1F663FB62ED}" destId="{899BD60B-0FB8-4332-9C84-AE2F2246CBEB}" srcOrd="0" destOrd="0" presId="urn:microsoft.com/office/officeart/2005/8/layout/vList3#3"/>
    <dgm:cxn modelId="{20D9BF7B-1C1C-48CD-AE37-E7C0A2E14915}" type="presOf" srcId="{1245C822-4EDB-48E0-A1AB-E9215C154165}" destId="{008E9CFD-877E-474D-867E-21001579CE6E}" srcOrd="0" destOrd="0" presId="urn:microsoft.com/office/officeart/2005/8/layout/vList3#3"/>
    <dgm:cxn modelId="{0827024F-4F99-4339-84E1-DCCE1289A566}" srcId="{FAE7A117-8B1C-4D40-83BA-A1F663FB62ED}" destId="{1245C822-4EDB-48E0-A1AB-E9215C154165}" srcOrd="3" destOrd="0" parTransId="{B63262D3-F1FC-46FE-AD52-CCA7D4536207}" sibTransId="{3BC317DE-2112-4186-9662-41ECD586CCA1}"/>
    <dgm:cxn modelId="{09303530-8498-405F-B5FF-5D6227123A18}" type="presOf" srcId="{5D1F0A2C-DFB7-4F1F-80E7-D5E38B008F0F}" destId="{ACAFDB5A-12E9-400D-8BBA-57D14D0011A7}" srcOrd="0" destOrd="0" presId="urn:microsoft.com/office/officeart/2005/8/layout/vList3#3"/>
    <dgm:cxn modelId="{A7271891-DCDF-487B-BA8D-A3F4CAA7F1ED}" srcId="{FAE7A117-8B1C-4D40-83BA-A1F663FB62ED}" destId="{5D1F0A2C-DFB7-4F1F-80E7-D5E38B008F0F}" srcOrd="1" destOrd="0" parTransId="{FAD7768E-65D3-4928-A57E-D74CED4A390D}" sibTransId="{DFCB5511-F386-493C-A9EF-B463D9AF247A}"/>
    <dgm:cxn modelId="{EA9DE731-5912-42D1-AE10-7E85F2654DF8}" type="presOf" srcId="{3F49A006-8429-40C4-8DF7-2541A413CD51}" destId="{EEF617E3-2B77-4AA9-93A2-A91BC9CB5F88}" srcOrd="0" destOrd="0" presId="urn:microsoft.com/office/officeart/2005/8/layout/vList3#3"/>
    <dgm:cxn modelId="{81F9005D-059C-4B77-ADE0-514325BD526E}" srcId="{FAE7A117-8B1C-4D40-83BA-A1F663FB62ED}" destId="{3F49A006-8429-40C4-8DF7-2541A413CD51}" srcOrd="2" destOrd="0" parTransId="{3AFD3ADF-3EBB-4FEC-931C-201AD8B8FD5C}" sibTransId="{6CE9032B-7409-44E6-903E-F6850FE59FEF}"/>
    <dgm:cxn modelId="{33DD6EBC-A152-468F-92E6-E9D1A6556869}" type="presParOf" srcId="{899BD60B-0FB8-4332-9C84-AE2F2246CBEB}" destId="{5ED09263-E635-4F2D-A748-D1A1B1645989}" srcOrd="0" destOrd="0" presId="urn:microsoft.com/office/officeart/2005/8/layout/vList3#3"/>
    <dgm:cxn modelId="{EFB5701F-BA0F-4C77-9897-4E007C702986}" type="presParOf" srcId="{5ED09263-E635-4F2D-A748-D1A1B1645989}" destId="{1D4CE7B7-94C0-40DE-AA7B-F72D9DFCCC2A}" srcOrd="0" destOrd="0" presId="urn:microsoft.com/office/officeart/2005/8/layout/vList3#3"/>
    <dgm:cxn modelId="{8EF2390C-454E-4328-8120-D20106740DF5}" type="presParOf" srcId="{5ED09263-E635-4F2D-A748-D1A1B1645989}" destId="{F8599910-7DE0-4077-8A2B-7DD26ADFFF13}" srcOrd="1" destOrd="0" presId="urn:microsoft.com/office/officeart/2005/8/layout/vList3#3"/>
    <dgm:cxn modelId="{659256DB-36E8-41EF-8F78-03CC5AC4D4FD}" type="presParOf" srcId="{899BD60B-0FB8-4332-9C84-AE2F2246CBEB}" destId="{6675B5D9-BA5E-4B60-9722-539238E66407}" srcOrd="1" destOrd="0" presId="urn:microsoft.com/office/officeart/2005/8/layout/vList3#3"/>
    <dgm:cxn modelId="{96F6B2BA-3FE7-4744-835A-5569B7AF1C99}" type="presParOf" srcId="{899BD60B-0FB8-4332-9C84-AE2F2246CBEB}" destId="{D011CF72-3992-4672-A8A4-978E24903877}" srcOrd="2" destOrd="0" presId="urn:microsoft.com/office/officeart/2005/8/layout/vList3#3"/>
    <dgm:cxn modelId="{29DE0CD0-5880-4FF8-8743-BD45368B067F}" type="presParOf" srcId="{D011CF72-3992-4672-A8A4-978E24903877}" destId="{A388CBCC-7788-4117-A2B8-938C1588E7CB}" srcOrd="0" destOrd="0" presId="urn:microsoft.com/office/officeart/2005/8/layout/vList3#3"/>
    <dgm:cxn modelId="{D8FE4AD6-120E-4188-A4BF-CF96A77E64EC}" type="presParOf" srcId="{D011CF72-3992-4672-A8A4-978E24903877}" destId="{ACAFDB5A-12E9-400D-8BBA-57D14D0011A7}" srcOrd="1" destOrd="0" presId="urn:microsoft.com/office/officeart/2005/8/layout/vList3#3"/>
    <dgm:cxn modelId="{79CEAA22-438F-4756-8E6A-FDB3EFC4A9FA}" type="presParOf" srcId="{899BD60B-0FB8-4332-9C84-AE2F2246CBEB}" destId="{F4C1A6A3-D157-4692-86A4-8B93936B2327}" srcOrd="3" destOrd="0" presId="urn:microsoft.com/office/officeart/2005/8/layout/vList3#3"/>
    <dgm:cxn modelId="{5013AB7C-28CC-4CCD-A281-22898FE3E930}" type="presParOf" srcId="{899BD60B-0FB8-4332-9C84-AE2F2246CBEB}" destId="{AEEDAE2A-4FD0-4EB2-AC74-514B99D15CA7}" srcOrd="4" destOrd="0" presId="urn:microsoft.com/office/officeart/2005/8/layout/vList3#3"/>
    <dgm:cxn modelId="{70850B2C-DF60-40C3-A2B1-7642E6D62A52}" type="presParOf" srcId="{AEEDAE2A-4FD0-4EB2-AC74-514B99D15CA7}" destId="{D1004DBC-D097-426D-A71E-8A1CFEB95298}" srcOrd="0" destOrd="0" presId="urn:microsoft.com/office/officeart/2005/8/layout/vList3#3"/>
    <dgm:cxn modelId="{452EF6B2-4CBF-46F2-A26B-9D7AEE27E625}" type="presParOf" srcId="{AEEDAE2A-4FD0-4EB2-AC74-514B99D15CA7}" destId="{EEF617E3-2B77-4AA9-93A2-A91BC9CB5F88}" srcOrd="1" destOrd="0" presId="urn:microsoft.com/office/officeart/2005/8/layout/vList3#3"/>
    <dgm:cxn modelId="{4FD2BA6A-A4C4-4AE8-8295-3F6E411972AB}" type="presParOf" srcId="{899BD60B-0FB8-4332-9C84-AE2F2246CBEB}" destId="{D8D6D02D-E90E-4544-8D4F-B9892AB303DB}" srcOrd="5" destOrd="0" presId="urn:microsoft.com/office/officeart/2005/8/layout/vList3#3"/>
    <dgm:cxn modelId="{B332D73D-BCFB-4AEB-8352-DE097D6F11FA}" type="presParOf" srcId="{899BD60B-0FB8-4332-9C84-AE2F2246CBEB}" destId="{7475FC89-65A9-4AD7-AA4B-29A3705B20B9}" srcOrd="6" destOrd="0" presId="urn:microsoft.com/office/officeart/2005/8/layout/vList3#3"/>
    <dgm:cxn modelId="{EEBAD880-022B-4DD1-91D5-66CC4F2186EE}" type="presParOf" srcId="{7475FC89-65A9-4AD7-AA4B-29A3705B20B9}" destId="{208ABBF1-27C5-4B7A-9B79-86C314218E25}" srcOrd="0" destOrd="0" presId="urn:microsoft.com/office/officeart/2005/8/layout/vList3#3"/>
    <dgm:cxn modelId="{47A290BF-C689-4468-96E3-47BE68308B45}" type="presParOf" srcId="{7475FC89-65A9-4AD7-AA4B-29A3705B20B9}" destId="{008E9CFD-877E-474D-867E-21001579CE6E}" srcOrd="1" destOrd="0" presId="urn:microsoft.com/office/officeart/2005/8/layout/vList3#3"/>
    <dgm:cxn modelId="{94410F3A-106B-4847-8EAC-E7F428AC137E}" type="presParOf" srcId="{899BD60B-0FB8-4332-9C84-AE2F2246CBEB}" destId="{9407D88F-E092-47F9-9615-EBE1747BAACC}" srcOrd="7" destOrd="0" presId="urn:microsoft.com/office/officeart/2005/8/layout/vList3#3"/>
    <dgm:cxn modelId="{62287E4E-873E-4959-BF79-F1347778121E}" type="presParOf" srcId="{899BD60B-0FB8-4332-9C84-AE2F2246CBEB}" destId="{883C34CA-1F94-49C6-8695-B58197EFC2FB}" srcOrd="8" destOrd="0" presId="urn:microsoft.com/office/officeart/2005/8/layout/vList3#3"/>
    <dgm:cxn modelId="{F4B34EFF-2FC9-479C-BA38-81C5DA21A029}" type="presParOf" srcId="{883C34CA-1F94-49C6-8695-B58197EFC2FB}" destId="{53193044-E06E-4B70-826F-54EC4A30DCC1}" srcOrd="0" destOrd="0" presId="urn:microsoft.com/office/officeart/2005/8/layout/vList3#3"/>
    <dgm:cxn modelId="{D2CEB386-BFD4-4A7A-862E-C5C65CEA0036}" type="presParOf" srcId="{883C34CA-1F94-49C6-8695-B58197EFC2FB}" destId="{BD3E3159-E99B-4D3F-86B0-13BBE5DE5B6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5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 A projekt céljait, szolgáltatásait bemutató leporelló</a:t>
          </a:r>
          <a:endParaRPr lang="hu-HU" sz="2000" b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 </a:t>
          </a:r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Csoportos bemutató /  </a:t>
          </a:r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tanácsadás</a:t>
          </a:r>
          <a:endParaRPr lang="hu-HU" sz="2000" b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3. Egyéni </a:t>
          </a:r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tanácsadás cégeknek</a:t>
          </a:r>
          <a:endParaRPr lang="hu-HU" sz="20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4. Hírlevél </a:t>
          </a:r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készítése, terjesztése</a:t>
          </a:r>
          <a:endParaRPr lang="hu-HU" sz="2000" b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92FFEB01-2287-48E8-80DB-8A6C82E02295}">
      <dgm:prSet custT="1"/>
      <dgm:spPr/>
      <dgm:t>
        <a:bodyPr/>
        <a:lstStyle/>
        <a:p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5. Kisfilm </a:t>
          </a:r>
          <a:r>
            <a:rPr lang="hu-H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készítése, terjesztése</a:t>
          </a:r>
          <a:endParaRPr lang="hu-HU" sz="2000" b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BA07ED-7AE7-4054-808A-34D2CC0B3F1B}" type="parTrans" cxnId="{FB29B2A2-0125-49AD-91AA-C30E3B06ED9C}">
      <dgm:prSet/>
      <dgm:spPr/>
      <dgm:t>
        <a:bodyPr/>
        <a:lstStyle/>
        <a:p>
          <a:endParaRPr lang="hu-HU"/>
        </a:p>
      </dgm:t>
    </dgm:pt>
    <dgm:pt modelId="{18C6302B-BFDF-459A-A1AF-D3B224819691}" type="sibTrans" cxnId="{FB29B2A2-0125-49AD-91AA-C30E3B06ED9C}">
      <dgm:prSet/>
      <dgm:spPr/>
      <dgm:t>
        <a:bodyPr/>
        <a:lstStyle/>
        <a:p>
          <a:endParaRPr lang="hu-HU"/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5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5" custScaleY="19911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5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5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5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5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C57E3D-F2D8-4C28-95EE-61AB9CE00E24}" type="pres">
      <dgm:prSet presAssocID="{AB0ED20B-0352-4F90-837F-25968EC7E035}" presName="spacing" presStyleCnt="0"/>
      <dgm:spPr/>
    </dgm:pt>
    <dgm:pt modelId="{5DFEAF22-E2A1-4654-83ED-F5D16CA5ED84}" type="pres">
      <dgm:prSet presAssocID="{92FFEB01-2287-48E8-80DB-8A6C82E02295}" presName="composite" presStyleCnt="0"/>
      <dgm:spPr/>
    </dgm:pt>
    <dgm:pt modelId="{991458A4-B0CB-4383-AC6A-1C8DE27D76B8}" type="pres">
      <dgm:prSet presAssocID="{92FFEB01-2287-48E8-80DB-8A6C82E02295}" presName="imgShp" presStyleLbl="fgImgPlace1" presStyleIdx="4" presStyleCnt="5"/>
      <dgm:spPr/>
    </dgm:pt>
    <dgm:pt modelId="{229981EC-E760-41BD-A547-6223977E628A}" type="pres">
      <dgm:prSet presAssocID="{92FFEB01-2287-48E8-80DB-8A6C82E02295}" presName="txShp" presStyleLbl="node1" presStyleIdx="4" presStyleCnt="5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C4A3B810-EA05-4EC8-B512-41204FEEE3AE}" type="presOf" srcId="{92FFEB01-2287-48E8-80DB-8A6C82E02295}" destId="{229981EC-E760-41BD-A547-6223977E628A}" srcOrd="0" destOrd="0" presId="urn:microsoft.com/office/officeart/2005/8/layout/vList3#5"/>
    <dgm:cxn modelId="{FB29B2A2-0125-49AD-91AA-C30E3B06ED9C}" srcId="{FAE7A117-8B1C-4D40-83BA-A1F663FB62ED}" destId="{92FFEB01-2287-48E8-80DB-8A6C82E02295}" srcOrd="4" destOrd="0" parTransId="{A7BA07ED-7AE7-4054-808A-34D2CC0B3F1B}" sibTransId="{18C6302B-BFDF-459A-A1AF-D3B224819691}"/>
    <dgm:cxn modelId="{2B4151DB-A96C-4BE6-A8EE-2636D102035B}" type="presOf" srcId="{5D1F0A2C-DFB7-4F1F-80E7-D5E38B008F0F}" destId="{ACAFDB5A-12E9-400D-8BBA-57D14D0011A7}" srcOrd="0" destOrd="0" presId="urn:microsoft.com/office/officeart/2005/8/layout/vList3#5"/>
    <dgm:cxn modelId="{3244A0D0-B176-494F-83A4-8A48D6437DB7}" type="presOf" srcId="{FAE7A117-8B1C-4D40-83BA-A1F663FB62ED}" destId="{899BD60B-0FB8-4332-9C84-AE2F2246CBEB}" srcOrd="0" destOrd="0" presId="urn:microsoft.com/office/officeart/2005/8/layout/vList3#5"/>
    <dgm:cxn modelId="{A9DE7D93-60D7-47EF-9A7F-B79C305D45EC}" type="presOf" srcId="{508F7AAA-2EC5-42CF-AAA7-3F5D3FFB07B2}" destId="{B8C828B3-D9C0-406B-AB6D-274A1DB05D76}" srcOrd="0" destOrd="0" presId="urn:microsoft.com/office/officeart/2005/8/layout/vList3#5"/>
    <dgm:cxn modelId="{BD8369E6-182E-45DF-AC72-E84A8FACD404}" type="presOf" srcId="{0F741AB3-CD28-497B-8339-E4EA937AAFB6}" destId="{030B35BA-E5CB-48AC-ACCA-5524860335E0}" srcOrd="0" destOrd="0" presId="urn:microsoft.com/office/officeart/2005/8/layout/vList3#5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16526873-1E9A-4923-AD77-99E09D94DDC9}" type="presOf" srcId="{C10DB3DE-DDC1-4501-B985-E64D7CA810AB}" destId="{4E5B1029-3F23-43CE-BF3F-36768224B8DE}" srcOrd="0" destOrd="0" presId="urn:microsoft.com/office/officeart/2005/8/layout/vList3#5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E3953BA8-D1EA-42B5-89C4-A92313AE3DE6}" type="presParOf" srcId="{899BD60B-0FB8-4332-9C84-AE2F2246CBEB}" destId="{D011CF72-3992-4672-A8A4-978E24903877}" srcOrd="0" destOrd="0" presId="urn:microsoft.com/office/officeart/2005/8/layout/vList3#5"/>
    <dgm:cxn modelId="{4A5B6357-94CE-492D-A189-EFCE014B9115}" type="presParOf" srcId="{D011CF72-3992-4672-A8A4-978E24903877}" destId="{A388CBCC-7788-4117-A2B8-938C1588E7CB}" srcOrd="0" destOrd="0" presId="urn:microsoft.com/office/officeart/2005/8/layout/vList3#5"/>
    <dgm:cxn modelId="{89201D5C-D880-4E46-8360-B1F442ABE368}" type="presParOf" srcId="{D011CF72-3992-4672-A8A4-978E24903877}" destId="{ACAFDB5A-12E9-400D-8BBA-57D14D0011A7}" srcOrd="1" destOrd="0" presId="urn:microsoft.com/office/officeart/2005/8/layout/vList3#5"/>
    <dgm:cxn modelId="{F55A1554-D278-4428-9A27-5714B9CD9698}" type="presParOf" srcId="{899BD60B-0FB8-4332-9C84-AE2F2246CBEB}" destId="{F4C1A6A3-D157-4692-86A4-8B93936B2327}" srcOrd="1" destOrd="0" presId="urn:microsoft.com/office/officeart/2005/8/layout/vList3#5"/>
    <dgm:cxn modelId="{0401D228-C8BD-42C1-AB88-E20E5D7A992E}" type="presParOf" srcId="{899BD60B-0FB8-4332-9C84-AE2F2246CBEB}" destId="{795389D2-5680-42BD-9168-1820CC7B81D7}" srcOrd="2" destOrd="0" presId="urn:microsoft.com/office/officeart/2005/8/layout/vList3#5"/>
    <dgm:cxn modelId="{F062106C-CF57-4CBD-B98A-D74E8C6AC29E}" type="presParOf" srcId="{795389D2-5680-42BD-9168-1820CC7B81D7}" destId="{51081F28-8510-4229-8BDC-AB296979DEFD}" srcOrd="0" destOrd="0" presId="urn:microsoft.com/office/officeart/2005/8/layout/vList3#5"/>
    <dgm:cxn modelId="{41F055F1-BC16-4A12-ADEC-72E6DEE7A482}" type="presParOf" srcId="{795389D2-5680-42BD-9168-1820CC7B81D7}" destId="{4E5B1029-3F23-43CE-BF3F-36768224B8DE}" srcOrd="1" destOrd="0" presId="urn:microsoft.com/office/officeart/2005/8/layout/vList3#5"/>
    <dgm:cxn modelId="{B3316520-5A73-428D-B786-A47B346BC615}" type="presParOf" srcId="{899BD60B-0FB8-4332-9C84-AE2F2246CBEB}" destId="{AF5D1AC9-2078-4E82-BCE5-E9AA2A774483}" srcOrd="3" destOrd="0" presId="urn:microsoft.com/office/officeart/2005/8/layout/vList3#5"/>
    <dgm:cxn modelId="{C965BB0C-29B0-4D7D-8B49-EB8627669BFB}" type="presParOf" srcId="{899BD60B-0FB8-4332-9C84-AE2F2246CBEB}" destId="{050FF34C-0AEE-4BC1-B3E3-E17A450C8EEC}" srcOrd="4" destOrd="0" presId="urn:microsoft.com/office/officeart/2005/8/layout/vList3#5"/>
    <dgm:cxn modelId="{DF620994-E543-4266-A77F-F2316D3276CC}" type="presParOf" srcId="{050FF34C-0AEE-4BC1-B3E3-E17A450C8EEC}" destId="{CCEBCF7B-2B86-4DBE-AA18-0488F012194C}" srcOrd="0" destOrd="0" presId="urn:microsoft.com/office/officeart/2005/8/layout/vList3#5"/>
    <dgm:cxn modelId="{4AC7DCE6-B505-4D60-810B-F1A91C4913D4}" type="presParOf" srcId="{050FF34C-0AEE-4BC1-B3E3-E17A450C8EEC}" destId="{B8C828B3-D9C0-406B-AB6D-274A1DB05D76}" srcOrd="1" destOrd="0" presId="urn:microsoft.com/office/officeart/2005/8/layout/vList3#5"/>
    <dgm:cxn modelId="{D3CB1B70-0B45-4E32-8102-D71138692F85}" type="presParOf" srcId="{899BD60B-0FB8-4332-9C84-AE2F2246CBEB}" destId="{616FD0DD-4DDF-4C4B-91AE-2B0716D551D1}" srcOrd="5" destOrd="0" presId="urn:microsoft.com/office/officeart/2005/8/layout/vList3#5"/>
    <dgm:cxn modelId="{0ADD1F11-C4E4-4F5B-AD15-CC44BF650168}" type="presParOf" srcId="{899BD60B-0FB8-4332-9C84-AE2F2246CBEB}" destId="{D359FF5B-EF0F-41B6-A95A-325F191D18C3}" srcOrd="6" destOrd="0" presId="urn:microsoft.com/office/officeart/2005/8/layout/vList3#5"/>
    <dgm:cxn modelId="{26FCCF80-13E7-42FD-8EAF-5BC3021E21F3}" type="presParOf" srcId="{D359FF5B-EF0F-41B6-A95A-325F191D18C3}" destId="{E4BB8B71-3D2D-49D2-B22D-35AEC9D85EC6}" srcOrd="0" destOrd="0" presId="urn:microsoft.com/office/officeart/2005/8/layout/vList3#5"/>
    <dgm:cxn modelId="{6FB5C4EF-4358-48EB-893E-C825A2F87739}" type="presParOf" srcId="{D359FF5B-EF0F-41B6-A95A-325F191D18C3}" destId="{030B35BA-E5CB-48AC-ACCA-5524860335E0}" srcOrd="1" destOrd="0" presId="urn:microsoft.com/office/officeart/2005/8/layout/vList3#5"/>
    <dgm:cxn modelId="{DB2CEF09-011C-49B2-B697-9BFD6A462B96}" type="presParOf" srcId="{899BD60B-0FB8-4332-9C84-AE2F2246CBEB}" destId="{56C57E3D-F2D8-4C28-95EE-61AB9CE00E24}" srcOrd="7" destOrd="0" presId="urn:microsoft.com/office/officeart/2005/8/layout/vList3#5"/>
    <dgm:cxn modelId="{48E34BE1-9169-4CFB-87CD-73FFECC9C2B5}" type="presParOf" srcId="{899BD60B-0FB8-4332-9C84-AE2F2246CBEB}" destId="{5DFEAF22-E2A1-4654-83ED-F5D16CA5ED84}" srcOrd="8" destOrd="0" presId="urn:microsoft.com/office/officeart/2005/8/layout/vList3#5"/>
    <dgm:cxn modelId="{55DCD083-7F3C-484A-8606-BA74C6953EA6}" type="presParOf" srcId="{5DFEAF22-E2A1-4654-83ED-F5D16CA5ED84}" destId="{991458A4-B0CB-4383-AC6A-1C8DE27D76B8}" srcOrd="0" destOrd="0" presId="urn:microsoft.com/office/officeart/2005/8/layout/vList3#5"/>
    <dgm:cxn modelId="{7BF5D7A7-36FD-47AF-BFF3-E0EF2E8978B7}" type="presParOf" srcId="{5DFEAF22-E2A1-4654-83ED-F5D16CA5ED84}" destId="{229981EC-E760-41BD-A547-6223977E628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5" loCatId="list" qsTypeId="urn:microsoft.com/office/officeart/2005/8/quickstyle/simple1" qsCatId="simple" csTypeId="urn:microsoft.com/office/officeart/2005/8/colors/accent3_2" csCatId="accent3" phldr="1"/>
      <dgm:spPr/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</dgm:ptLst>
  <dgm:cxnLst>
    <dgm:cxn modelId="{93E7D8C8-3DE7-4DBA-80C0-4B23FFB01B6D}" type="presOf" srcId="{FAE7A117-8B1C-4D40-83BA-A1F663FB62ED}" destId="{899BD60B-0FB8-4332-9C84-AE2F2246CBEB}" srcOrd="0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5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 jövő tervezői: a hallgatók</a:t>
          </a:r>
          <a:endParaRPr lang="hu-HU" sz="1800" b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 jelen tervezői: a mérnökök</a:t>
          </a:r>
          <a:endParaRPr lang="hu-HU" sz="1800" b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HR-esek</a:t>
          </a: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Fogyatékossággal élő személyek érdekvédelmi szervezetei</a:t>
          </a:r>
          <a:endParaRPr lang="hu-HU" sz="1800" b="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 custLinFactNeighborY="-96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EBE8FD57-6A0A-4295-9ACE-049D4A8E296A}" type="presOf" srcId="{C10DB3DE-DDC1-4501-B985-E64D7CA810AB}" destId="{4E5B1029-3F23-43CE-BF3F-36768224B8DE}" srcOrd="0" destOrd="0" presId="urn:microsoft.com/office/officeart/2005/8/layout/vList3#5"/>
    <dgm:cxn modelId="{21280708-91ED-4556-BCC0-94B64A60627E}" type="presOf" srcId="{0F741AB3-CD28-497B-8339-E4EA937AAFB6}" destId="{030B35BA-E5CB-48AC-ACCA-5524860335E0}" srcOrd="0" destOrd="0" presId="urn:microsoft.com/office/officeart/2005/8/layout/vList3#5"/>
    <dgm:cxn modelId="{C766DFBA-AB15-49A1-87EC-5465937A326B}" type="presOf" srcId="{FAE7A117-8B1C-4D40-83BA-A1F663FB62ED}" destId="{899BD60B-0FB8-4332-9C84-AE2F2246CBEB}" srcOrd="0" destOrd="0" presId="urn:microsoft.com/office/officeart/2005/8/layout/vList3#5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9F3E684D-E3DC-4589-B010-415A0BAEF4CE}" type="presOf" srcId="{5D1F0A2C-DFB7-4F1F-80E7-D5E38B008F0F}" destId="{ACAFDB5A-12E9-400D-8BBA-57D14D0011A7}" srcOrd="0" destOrd="0" presId="urn:microsoft.com/office/officeart/2005/8/layout/vList3#5"/>
    <dgm:cxn modelId="{2B757B81-CFAB-41DF-AEE5-79ABA85B11A2}" type="presOf" srcId="{508F7AAA-2EC5-42CF-AAA7-3F5D3FFB07B2}" destId="{B8C828B3-D9C0-406B-AB6D-274A1DB05D76}" srcOrd="0" destOrd="0" presId="urn:microsoft.com/office/officeart/2005/8/layout/vList3#5"/>
    <dgm:cxn modelId="{33E179DD-14BA-4945-A6C6-77A547E378A0}" type="presParOf" srcId="{899BD60B-0FB8-4332-9C84-AE2F2246CBEB}" destId="{D011CF72-3992-4672-A8A4-978E24903877}" srcOrd="0" destOrd="0" presId="urn:microsoft.com/office/officeart/2005/8/layout/vList3#5"/>
    <dgm:cxn modelId="{132E92B0-FBEE-4993-A441-0501E14C7A44}" type="presParOf" srcId="{D011CF72-3992-4672-A8A4-978E24903877}" destId="{A388CBCC-7788-4117-A2B8-938C1588E7CB}" srcOrd="0" destOrd="0" presId="urn:microsoft.com/office/officeart/2005/8/layout/vList3#5"/>
    <dgm:cxn modelId="{B8F87441-DEE6-42E6-80DB-A561E90405E6}" type="presParOf" srcId="{D011CF72-3992-4672-A8A4-978E24903877}" destId="{ACAFDB5A-12E9-400D-8BBA-57D14D0011A7}" srcOrd="1" destOrd="0" presId="urn:microsoft.com/office/officeart/2005/8/layout/vList3#5"/>
    <dgm:cxn modelId="{78971965-1CF7-4F96-B6AD-47EEA0E698ED}" type="presParOf" srcId="{899BD60B-0FB8-4332-9C84-AE2F2246CBEB}" destId="{F4C1A6A3-D157-4692-86A4-8B93936B2327}" srcOrd="1" destOrd="0" presId="urn:microsoft.com/office/officeart/2005/8/layout/vList3#5"/>
    <dgm:cxn modelId="{15901949-6446-4CBD-A8C4-7EEF2C4FE3B8}" type="presParOf" srcId="{899BD60B-0FB8-4332-9C84-AE2F2246CBEB}" destId="{795389D2-5680-42BD-9168-1820CC7B81D7}" srcOrd="2" destOrd="0" presId="urn:microsoft.com/office/officeart/2005/8/layout/vList3#5"/>
    <dgm:cxn modelId="{9DB0A349-A329-4166-B39E-9CEAE28C8BEB}" type="presParOf" srcId="{795389D2-5680-42BD-9168-1820CC7B81D7}" destId="{51081F28-8510-4229-8BDC-AB296979DEFD}" srcOrd="0" destOrd="0" presId="urn:microsoft.com/office/officeart/2005/8/layout/vList3#5"/>
    <dgm:cxn modelId="{C3999D95-E25A-4A92-9095-665677E4D5E2}" type="presParOf" srcId="{795389D2-5680-42BD-9168-1820CC7B81D7}" destId="{4E5B1029-3F23-43CE-BF3F-36768224B8DE}" srcOrd="1" destOrd="0" presId="urn:microsoft.com/office/officeart/2005/8/layout/vList3#5"/>
    <dgm:cxn modelId="{7B7090B9-D82B-4B32-85C3-35478DFB3720}" type="presParOf" srcId="{899BD60B-0FB8-4332-9C84-AE2F2246CBEB}" destId="{AF5D1AC9-2078-4E82-BCE5-E9AA2A774483}" srcOrd="3" destOrd="0" presId="urn:microsoft.com/office/officeart/2005/8/layout/vList3#5"/>
    <dgm:cxn modelId="{51C3B5B1-4F1B-4441-A9AC-3D65168B41E8}" type="presParOf" srcId="{899BD60B-0FB8-4332-9C84-AE2F2246CBEB}" destId="{050FF34C-0AEE-4BC1-B3E3-E17A450C8EEC}" srcOrd="4" destOrd="0" presId="urn:microsoft.com/office/officeart/2005/8/layout/vList3#5"/>
    <dgm:cxn modelId="{89829EA7-B52C-41C2-9768-B7CA2D6C20EE}" type="presParOf" srcId="{050FF34C-0AEE-4BC1-B3E3-E17A450C8EEC}" destId="{CCEBCF7B-2B86-4DBE-AA18-0488F012194C}" srcOrd="0" destOrd="0" presId="urn:microsoft.com/office/officeart/2005/8/layout/vList3#5"/>
    <dgm:cxn modelId="{3E942D3F-E8D2-446D-8C7C-43DC6F9E2CE9}" type="presParOf" srcId="{050FF34C-0AEE-4BC1-B3E3-E17A450C8EEC}" destId="{B8C828B3-D9C0-406B-AB6D-274A1DB05D76}" srcOrd="1" destOrd="0" presId="urn:microsoft.com/office/officeart/2005/8/layout/vList3#5"/>
    <dgm:cxn modelId="{98DFF926-A438-426E-B756-058502DE3A94}" type="presParOf" srcId="{899BD60B-0FB8-4332-9C84-AE2F2246CBEB}" destId="{616FD0DD-4DDF-4C4B-91AE-2B0716D551D1}" srcOrd="5" destOrd="0" presId="urn:microsoft.com/office/officeart/2005/8/layout/vList3#5"/>
    <dgm:cxn modelId="{94664BBA-61A4-486D-AB2C-853706877793}" type="presParOf" srcId="{899BD60B-0FB8-4332-9C84-AE2F2246CBEB}" destId="{D359FF5B-EF0F-41B6-A95A-325F191D18C3}" srcOrd="6" destOrd="0" presId="urn:microsoft.com/office/officeart/2005/8/layout/vList3#5"/>
    <dgm:cxn modelId="{841AE0CE-2BE5-425A-BBC9-723D42AA5C82}" type="presParOf" srcId="{D359FF5B-EF0F-41B6-A95A-325F191D18C3}" destId="{E4BB8B71-3D2D-49D2-B22D-35AEC9D85EC6}" srcOrd="0" destOrd="0" presId="urn:microsoft.com/office/officeart/2005/8/layout/vList3#5"/>
    <dgm:cxn modelId="{82AC75D8-023C-409B-8077-86E91C07D692}" type="presParOf" srcId="{D359FF5B-EF0F-41B6-A95A-325F191D18C3}" destId="{030B35BA-E5CB-48AC-ACCA-5524860335E0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5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r>
            <a:rPr lang="hu-H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Különféle fogyatékossággal élő személyek – különféle képességekkel, élettapasztalatokkal</a:t>
          </a: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Semmit rólunk, nélkülünk!</a:t>
          </a:r>
        </a:p>
        <a:p>
          <a:r>
            <a:rPr lang="hu-H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Képességeik legjobb ismerői</a:t>
          </a: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Konzultációs lehetőséget biztosít termékek tervezéséhez már a kezdeti szakaszban</a:t>
          </a: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Önkéntesekkel igény esetén bővíthető</a:t>
          </a: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CDC0F1CD-0416-4CA5-A98B-61D552735BE4}" type="presOf" srcId="{5D1F0A2C-DFB7-4F1F-80E7-D5E38B008F0F}" destId="{ACAFDB5A-12E9-400D-8BBA-57D14D0011A7}" srcOrd="0" destOrd="0" presId="urn:microsoft.com/office/officeart/2005/8/layout/vList3#5"/>
    <dgm:cxn modelId="{56C27E59-44DF-4DEC-911A-71784C0C1C81}" type="presOf" srcId="{508F7AAA-2EC5-42CF-AAA7-3F5D3FFB07B2}" destId="{B8C828B3-D9C0-406B-AB6D-274A1DB05D76}" srcOrd="0" destOrd="0" presId="urn:microsoft.com/office/officeart/2005/8/layout/vList3#5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6E1CE5AB-D5B8-4277-8D90-0B60BB4965AB}" type="presOf" srcId="{C10DB3DE-DDC1-4501-B985-E64D7CA810AB}" destId="{4E5B1029-3F23-43CE-BF3F-36768224B8DE}" srcOrd="0" destOrd="0" presId="urn:microsoft.com/office/officeart/2005/8/layout/vList3#5"/>
    <dgm:cxn modelId="{56A28CB8-D17F-4FEF-8E5F-4359A8CFFCDA}" type="presOf" srcId="{0F741AB3-CD28-497B-8339-E4EA937AAFB6}" destId="{030B35BA-E5CB-48AC-ACCA-5524860335E0}" srcOrd="0" destOrd="0" presId="urn:microsoft.com/office/officeart/2005/8/layout/vList3#5"/>
    <dgm:cxn modelId="{989F8AE6-89E0-40BE-AAC2-45CF12FBFF77}" type="presOf" srcId="{FAE7A117-8B1C-4D40-83BA-A1F663FB62ED}" destId="{899BD60B-0FB8-4332-9C84-AE2F2246CBEB}" srcOrd="0" destOrd="0" presId="urn:microsoft.com/office/officeart/2005/8/layout/vList3#5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9440D8D4-3F9A-4B0F-88BD-18BB3C268CA7}" type="presParOf" srcId="{899BD60B-0FB8-4332-9C84-AE2F2246CBEB}" destId="{D011CF72-3992-4672-A8A4-978E24903877}" srcOrd="0" destOrd="0" presId="urn:microsoft.com/office/officeart/2005/8/layout/vList3#5"/>
    <dgm:cxn modelId="{0334F6A4-019E-43E7-8F81-E628B7622802}" type="presParOf" srcId="{D011CF72-3992-4672-A8A4-978E24903877}" destId="{A388CBCC-7788-4117-A2B8-938C1588E7CB}" srcOrd="0" destOrd="0" presId="urn:microsoft.com/office/officeart/2005/8/layout/vList3#5"/>
    <dgm:cxn modelId="{4C42F908-13D5-46C6-9E97-72334FEBE0AB}" type="presParOf" srcId="{D011CF72-3992-4672-A8A4-978E24903877}" destId="{ACAFDB5A-12E9-400D-8BBA-57D14D0011A7}" srcOrd="1" destOrd="0" presId="urn:microsoft.com/office/officeart/2005/8/layout/vList3#5"/>
    <dgm:cxn modelId="{AE54F545-56B6-4F15-942B-060BB0B8D8B4}" type="presParOf" srcId="{899BD60B-0FB8-4332-9C84-AE2F2246CBEB}" destId="{F4C1A6A3-D157-4692-86A4-8B93936B2327}" srcOrd="1" destOrd="0" presId="urn:microsoft.com/office/officeart/2005/8/layout/vList3#5"/>
    <dgm:cxn modelId="{C96FBEA4-FF88-490D-A491-B86160AE77A3}" type="presParOf" srcId="{899BD60B-0FB8-4332-9C84-AE2F2246CBEB}" destId="{795389D2-5680-42BD-9168-1820CC7B81D7}" srcOrd="2" destOrd="0" presId="urn:microsoft.com/office/officeart/2005/8/layout/vList3#5"/>
    <dgm:cxn modelId="{5E98BA60-6106-4C00-A562-CA2B418E754C}" type="presParOf" srcId="{795389D2-5680-42BD-9168-1820CC7B81D7}" destId="{51081F28-8510-4229-8BDC-AB296979DEFD}" srcOrd="0" destOrd="0" presId="urn:microsoft.com/office/officeart/2005/8/layout/vList3#5"/>
    <dgm:cxn modelId="{8BFDCE03-4F8C-4FE6-97B5-7FEED775298D}" type="presParOf" srcId="{795389D2-5680-42BD-9168-1820CC7B81D7}" destId="{4E5B1029-3F23-43CE-BF3F-36768224B8DE}" srcOrd="1" destOrd="0" presId="urn:microsoft.com/office/officeart/2005/8/layout/vList3#5"/>
    <dgm:cxn modelId="{C868D067-9016-40B7-A03F-17F0B1EB8BC7}" type="presParOf" srcId="{899BD60B-0FB8-4332-9C84-AE2F2246CBEB}" destId="{AF5D1AC9-2078-4E82-BCE5-E9AA2A774483}" srcOrd="3" destOrd="0" presId="urn:microsoft.com/office/officeart/2005/8/layout/vList3#5"/>
    <dgm:cxn modelId="{D5AE8854-A8D2-43CA-BF0C-ACCBC14449F8}" type="presParOf" srcId="{899BD60B-0FB8-4332-9C84-AE2F2246CBEB}" destId="{050FF34C-0AEE-4BC1-B3E3-E17A450C8EEC}" srcOrd="4" destOrd="0" presId="urn:microsoft.com/office/officeart/2005/8/layout/vList3#5"/>
    <dgm:cxn modelId="{0FBD2BA2-573D-4D40-9E9C-45BEDD1C27EA}" type="presParOf" srcId="{050FF34C-0AEE-4BC1-B3E3-E17A450C8EEC}" destId="{CCEBCF7B-2B86-4DBE-AA18-0488F012194C}" srcOrd="0" destOrd="0" presId="urn:microsoft.com/office/officeart/2005/8/layout/vList3#5"/>
    <dgm:cxn modelId="{8F0EDF8F-CB6D-4D14-A099-7EDA232C4C56}" type="presParOf" srcId="{050FF34C-0AEE-4BC1-B3E3-E17A450C8EEC}" destId="{B8C828B3-D9C0-406B-AB6D-274A1DB05D76}" srcOrd="1" destOrd="0" presId="urn:microsoft.com/office/officeart/2005/8/layout/vList3#5"/>
    <dgm:cxn modelId="{C44D2A53-C25C-4D91-8FFE-77B470D2DB5B}" type="presParOf" srcId="{899BD60B-0FB8-4332-9C84-AE2F2246CBEB}" destId="{616FD0DD-4DDF-4C4B-91AE-2B0716D551D1}" srcOrd="5" destOrd="0" presId="urn:microsoft.com/office/officeart/2005/8/layout/vList3#5"/>
    <dgm:cxn modelId="{BBCFF9FD-FA69-4997-B8F1-276C4ADA6576}" type="presParOf" srcId="{899BD60B-0FB8-4332-9C84-AE2F2246CBEB}" destId="{D359FF5B-EF0F-41B6-A95A-325F191D18C3}" srcOrd="6" destOrd="0" presId="urn:microsoft.com/office/officeart/2005/8/layout/vList3#5"/>
    <dgm:cxn modelId="{0B36A803-D0EA-428D-B898-7D9D5B49A0A6}" type="presParOf" srcId="{D359FF5B-EF0F-41B6-A95A-325F191D18C3}" destId="{E4BB8B71-3D2D-49D2-B22D-35AEC9D85EC6}" srcOrd="0" destOrd="0" presId="urn:microsoft.com/office/officeart/2005/8/layout/vList3#5"/>
    <dgm:cxn modelId="{F00CC573-4B67-47B1-88C3-E8731CA12948}" type="presParOf" srcId="{D359FF5B-EF0F-41B6-A95A-325F191D18C3}" destId="{030B35BA-E5CB-48AC-ACCA-5524860335E0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4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Fejlesztőmérnökök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Négyzetháló méretezéshez</a:t>
          </a: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Többféle méretű kerekesszék</a:t>
          </a:r>
          <a:endParaRPr lang="hu-HU" sz="1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Fordulási sugár, helyigények</a:t>
          </a:r>
          <a:endParaRPr lang="hu-HU" sz="1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 custLinFactNeighborX="-1804" custLinFactNeighborY="8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10499089-454E-4D76-8EA2-BA98D389AAD3}" type="presOf" srcId="{508F7AAA-2EC5-42CF-AAA7-3F5D3FFB07B2}" destId="{B8C828B3-D9C0-406B-AB6D-274A1DB05D76}" srcOrd="0" destOrd="0" presId="urn:microsoft.com/office/officeart/2005/8/layout/vList3#4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24922EB5-2136-4D9B-AFBD-B1B03947AC66}" type="presOf" srcId="{C10DB3DE-DDC1-4501-B985-E64D7CA810AB}" destId="{4E5B1029-3F23-43CE-BF3F-36768224B8DE}" srcOrd="0" destOrd="0" presId="urn:microsoft.com/office/officeart/2005/8/layout/vList3#4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DABF63B4-B05F-468D-A51E-E3E3B6152460}" type="presOf" srcId="{FAE7A117-8B1C-4D40-83BA-A1F663FB62ED}" destId="{899BD60B-0FB8-4332-9C84-AE2F2246CBEB}" srcOrd="0" destOrd="0" presId="urn:microsoft.com/office/officeart/2005/8/layout/vList3#4"/>
    <dgm:cxn modelId="{FCF4ABCF-7A73-45E9-B879-B726DC19FE4C}" type="presOf" srcId="{5D1F0A2C-DFB7-4F1F-80E7-D5E38B008F0F}" destId="{ACAFDB5A-12E9-400D-8BBA-57D14D0011A7}" srcOrd="0" destOrd="0" presId="urn:microsoft.com/office/officeart/2005/8/layout/vList3#4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015139C7-7389-4171-9A58-199DF77384F9}" type="presOf" srcId="{0F741AB3-CD28-497B-8339-E4EA937AAFB6}" destId="{030B35BA-E5CB-48AC-ACCA-5524860335E0}" srcOrd="0" destOrd="0" presId="urn:microsoft.com/office/officeart/2005/8/layout/vList3#4"/>
    <dgm:cxn modelId="{1ADE0496-0785-4CD5-A63F-D4F37D8FBCF0}" type="presParOf" srcId="{899BD60B-0FB8-4332-9C84-AE2F2246CBEB}" destId="{D011CF72-3992-4672-A8A4-978E24903877}" srcOrd="0" destOrd="0" presId="urn:microsoft.com/office/officeart/2005/8/layout/vList3#4"/>
    <dgm:cxn modelId="{CE8D6F06-3EFF-4201-8EE6-C1F7FFD92242}" type="presParOf" srcId="{D011CF72-3992-4672-A8A4-978E24903877}" destId="{A388CBCC-7788-4117-A2B8-938C1588E7CB}" srcOrd="0" destOrd="0" presId="urn:microsoft.com/office/officeart/2005/8/layout/vList3#4"/>
    <dgm:cxn modelId="{A3689DDE-3237-4944-B23F-9BAA634B8639}" type="presParOf" srcId="{D011CF72-3992-4672-A8A4-978E24903877}" destId="{ACAFDB5A-12E9-400D-8BBA-57D14D0011A7}" srcOrd="1" destOrd="0" presId="urn:microsoft.com/office/officeart/2005/8/layout/vList3#4"/>
    <dgm:cxn modelId="{4FBB201A-002B-41D5-A35A-D901E64A65DE}" type="presParOf" srcId="{899BD60B-0FB8-4332-9C84-AE2F2246CBEB}" destId="{F4C1A6A3-D157-4692-86A4-8B93936B2327}" srcOrd="1" destOrd="0" presId="urn:microsoft.com/office/officeart/2005/8/layout/vList3#4"/>
    <dgm:cxn modelId="{6A3EABDA-75ED-431A-B806-9A3143F4ECFC}" type="presParOf" srcId="{899BD60B-0FB8-4332-9C84-AE2F2246CBEB}" destId="{795389D2-5680-42BD-9168-1820CC7B81D7}" srcOrd="2" destOrd="0" presId="urn:microsoft.com/office/officeart/2005/8/layout/vList3#4"/>
    <dgm:cxn modelId="{AC5DB9A7-2D33-42BA-82F8-3C8D5698EA9C}" type="presParOf" srcId="{795389D2-5680-42BD-9168-1820CC7B81D7}" destId="{51081F28-8510-4229-8BDC-AB296979DEFD}" srcOrd="0" destOrd="0" presId="urn:microsoft.com/office/officeart/2005/8/layout/vList3#4"/>
    <dgm:cxn modelId="{52CF3E62-8083-4E60-9B5E-F7F3AB5821D4}" type="presParOf" srcId="{795389D2-5680-42BD-9168-1820CC7B81D7}" destId="{4E5B1029-3F23-43CE-BF3F-36768224B8DE}" srcOrd="1" destOrd="0" presId="urn:microsoft.com/office/officeart/2005/8/layout/vList3#4"/>
    <dgm:cxn modelId="{3E245A96-0A9F-4837-8911-7AC811C5ABCF}" type="presParOf" srcId="{899BD60B-0FB8-4332-9C84-AE2F2246CBEB}" destId="{AF5D1AC9-2078-4E82-BCE5-E9AA2A774483}" srcOrd="3" destOrd="0" presId="urn:microsoft.com/office/officeart/2005/8/layout/vList3#4"/>
    <dgm:cxn modelId="{E56483C5-6974-4B1D-A4BD-E6E36E1F355C}" type="presParOf" srcId="{899BD60B-0FB8-4332-9C84-AE2F2246CBEB}" destId="{050FF34C-0AEE-4BC1-B3E3-E17A450C8EEC}" srcOrd="4" destOrd="0" presId="urn:microsoft.com/office/officeart/2005/8/layout/vList3#4"/>
    <dgm:cxn modelId="{1E7DC497-9CE6-4F39-975C-E71DA0512534}" type="presParOf" srcId="{050FF34C-0AEE-4BC1-B3E3-E17A450C8EEC}" destId="{CCEBCF7B-2B86-4DBE-AA18-0488F012194C}" srcOrd="0" destOrd="0" presId="urn:microsoft.com/office/officeart/2005/8/layout/vList3#4"/>
    <dgm:cxn modelId="{042EBEA4-1169-4BB2-9DD1-3331FD5518B3}" type="presParOf" srcId="{050FF34C-0AEE-4BC1-B3E3-E17A450C8EEC}" destId="{B8C828B3-D9C0-406B-AB6D-274A1DB05D76}" srcOrd="1" destOrd="0" presId="urn:microsoft.com/office/officeart/2005/8/layout/vList3#4"/>
    <dgm:cxn modelId="{D47AAFF1-69CD-4953-AF86-4FC25B3D8748}" type="presParOf" srcId="{899BD60B-0FB8-4332-9C84-AE2F2246CBEB}" destId="{616FD0DD-4DDF-4C4B-91AE-2B0716D551D1}" srcOrd="5" destOrd="0" presId="urn:microsoft.com/office/officeart/2005/8/layout/vList3#4"/>
    <dgm:cxn modelId="{4290CA7F-E07E-4568-A4D5-16AE023D197E}" type="presParOf" srcId="{899BD60B-0FB8-4332-9C84-AE2F2246CBEB}" destId="{D359FF5B-EF0F-41B6-A95A-325F191D18C3}" srcOrd="6" destOrd="0" presId="urn:microsoft.com/office/officeart/2005/8/layout/vList3#4"/>
    <dgm:cxn modelId="{C59683C3-81D7-453C-802C-50024B5E8FFE}" type="presParOf" srcId="{D359FF5B-EF0F-41B6-A95A-325F191D18C3}" destId="{E4BB8B71-3D2D-49D2-B22D-35AEC9D85EC6}" srcOrd="0" destOrd="0" presId="urn:microsoft.com/office/officeart/2005/8/layout/vList3#4"/>
    <dgm:cxn modelId="{DE1E5DEA-08CD-494F-9D58-A299FDA076D8}" type="presParOf" srcId="{D359FF5B-EF0F-41B6-A95A-325F191D18C3}" destId="{030B35BA-E5CB-48AC-ACCA-5524860335E0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A9CD2F-4449-41C2-B4B8-3791E79245D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7CB4F701-F082-4F71-852A-78449BF447DF}">
      <dgm:prSet phldrT="[Szöveg]" custT="1"/>
      <dgm:spPr/>
      <dgm:t>
        <a:bodyPr/>
        <a:lstStyle/>
        <a:p>
          <a:r>
            <a:rPr lang="hu-HU" sz="3600" dirty="0" smtClean="0">
              <a:latin typeface="Arial" pitchFamily="34" charset="0"/>
              <a:cs typeface="Arial" pitchFamily="34" charset="0"/>
            </a:rPr>
            <a:t>1. </a:t>
          </a:r>
          <a:endParaRPr lang="hu-HU" sz="3600" dirty="0">
            <a:latin typeface="Arial" pitchFamily="34" charset="0"/>
            <a:cs typeface="Arial" pitchFamily="34" charset="0"/>
          </a:endParaRPr>
        </a:p>
      </dgm:t>
    </dgm:pt>
    <dgm:pt modelId="{6CC0BD70-D068-444D-AE4E-E6DCE68BA9B0}" type="parTrans" cxnId="{D3DB28B2-B9D8-4A5F-AF47-F96AD0F18E6A}">
      <dgm:prSet/>
      <dgm:spPr/>
      <dgm:t>
        <a:bodyPr/>
        <a:lstStyle/>
        <a:p>
          <a:endParaRPr lang="hu-HU"/>
        </a:p>
      </dgm:t>
    </dgm:pt>
    <dgm:pt modelId="{8AFCBCF0-0DC5-4A2A-B1E1-1DB768D3BBA1}" type="sibTrans" cxnId="{D3DB28B2-B9D8-4A5F-AF47-F96AD0F18E6A}">
      <dgm:prSet/>
      <dgm:spPr/>
      <dgm:t>
        <a:bodyPr/>
        <a:lstStyle/>
        <a:p>
          <a:endParaRPr lang="hu-HU"/>
        </a:p>
      </dgm:t>
    </dgm:pt>
    <dgm:pt modelId="{79491F3E-6DA9-461B-817C-95BC64AB0927}">
      <dgm:prSet custT="1"/>
      <dgm:spPr/>
      <dgm:t>
        <a:bodyPr/>
        <a:lstStyle/>
        <a:p>
          <a:r>
            <a:rPr lang="hu-HU" sz="3600" dirty="0" smtClean="0">
              <a:latin typeface="Arial" pitchFamily="34" charset="0"/>
              <a:cs typeface="Arial" pitchFamily="34" charset="0"/>
            </a:rPr>
            <a:t>2.</a:t>
          </a:r>
        </a:p>
      </dgm:t>
    </dgm:pt>
    <dgm:pt modelId="{0EDE1C54-ED30-46B3-96D0-9287036997F1}" type="parTrans" cxnId="{27D44FC0-8372-41ED-82C7-7CA55861745D}">
      <dgm:prSet/>
      <dgm:spPr/>
      <dgm:t>
        <a:bodyPr/>
        <a:lstStyle/>
        <a:p>
          <a:endParaRPr lang="hu-HU"/>
        </a:p>
      </dgm:t>
    </dgm:pt>
    <dgm:pt modelId="{B49A23B0-8BCF-4A9F-85C4-C7A808049187}" type="sibTrans" cxnId="{27D44FC0-8372-41ED-82C7-7CA55861745D}">
      <dgm:prSet/>
      <dgm:spPr/>
      <dgm:t>
        <a:bodyPr/>
        <a:lstStyle/>
        <a:p>
          <a:endParaRPr lang="hu-HU"/>
        </a:p>
      </dgm:t>
    </dgm:pt>
    <dgm:pt modelId="{3974C386-442E-43FD-B9AA-3B44002E4F6A}">
      <dgm:prSet custT="1"/>
      <dgm:spPr/>
      <dgm:t>
        <a:bodyPr/>
        <a:lstStyle/>
        <a:p>
          <a:r>
            <a:rPr lang="hu-HU" sz="3600" dirty="0" smtClean="0">
              <a:latin typeface="Arial" pitchFamily="34" charset="0"/>
              <a:cs typeface="Arial" pitchFamily="34" charset="0"/>
            </a:rPr>
            <a:t>3</a:t>
          </a:r>
          <a:r>
            <a:rPr lang="hu-HU" sz="140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31603AED-1532-4208-975C-33B204F42CE5}" type="parTrans" cxnId="{91602ADC-E36A-480E-B1D7-B40D82A25049}">
      <dgm:prSet/>
      <dgm:spPr/>
      <dgm:t>
        <a:bodyPr/>
        <a:lstStyle/>
        <a:p>
          <a:endParaRPr lang="hu-HU"/>
        </a:p>
      </dgm:t>
    </dgm:pt>
    <dgm:pt modelId="{E4C78D13-0630-4A52-BFB8-1CFAC398B3FA}" type="sibTrans" cxnId="{91602ADC-E36A-480E-B1D7-B40D82A25049}">
      <dgm:prSet/>
      <dgm:spPr/>
      <dgm:t>
        <a:bodyPr/>
        <a:lstStyle/>
        <a:p>
          <a:endParaRPr lang="hu-HU"/>
        </a:p>
      </dgm:t>
    </dgm:pt>
    <dgm:pt modelId="{05987787-265B-478B-82A4-DF276BC6F166}">
      <dgm:prSet custT="1"/>
      <dgm:spPr/>
      <dgm:t>
        <a:bodyPr/>
        <a:lstStyle/>
        <a:p>
          <a:r>
            <a:rPr lang="hu-HU" sz="3600" dirty="0" smtClean="0">
              <a:latin typeface="Arial" pitchFamily="34" charset="0"/>
              <a:cs typeface="Arial" pitchFamily="34" charset="0"/>
            </a:rPr>
            <a:t>4</a:t>
          </a:r>
          <a:r>
            <a:rPr lang="hu-HU" sz="140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B4C3D5E1-B05F-44DA-BD79-CC143D77C555}" type="parTrans" cxnId="{48CE4D9E-0DB0-4A9D-85FE-A1D208F63432}">
      <dgm:prSet/>
      <dgm:spPr/>
      <dgm:t>
        <a:bodyPr/>
        <a:lstStyle/>
        <a:p>
          <a:endParaRPr lang="hu-HU"/>
        </a:p>
      </dgm:t>
    </dgm:pt>
    <dgm:pt modelId="{933005E6-8F69-4E3E-A5C8-7AA71ED17010}" type="sibTrans" cxnId="{48CE4D9E-0DB0-4A9D-85FE-A1D208F63432}">
      <dgm:prSet/>
      <dgm:spPr/>
      <dgm:t>
        <a:bodyPr/>
        <a:lstStyle/>
        <a:p>
          <a:endParaRPr lang="hu-HU"/>
        </a:p>
      </dgm:t>
    </dgm:pt>
    <dgm:pt modelId="{DD1E3895-96DD-42B4-958B-1861D43EECDE}">
      <dgm:prSet phldrT="[Szöveg]" custT="1"/>
      <dgm:spPr/>
      <dgm:t>
        <a:bodyPr/>
        <a:lstStyle/>
        <a:p>
          <a:r>
            <a:rPr lang="hu-HU" sz="1600" dirty="0" smtClean="0">
              <a:latin typeface="Arial" pitchFamily="34" charset="0"/>
              <a:cs typeface="Arial" pitchFamily="34" charset="0"/>
            </a:rPr>
            <a:t>Budapesti Műszaki és Gazdaságtudományi Egyetem </a:t>
          </a:r>
          <a:endParaRPr lang="hu-HU" sz="1600" dirty="0">
            <a:latin typeface="Arial" pitchFamily="34" charset="0"/>
            <a:cs typeface="Arial" pitchFamily="34" charset="0"/>
          </a:endParaRPr>
        </a:p>
      </dgm:t>
    </dgm:pt>
    <dgm:pt modelId="{69EEF368-174D-4BFB-AEFA-B6D1B8958630}" type="parTrans" cxnId="{7990BFCE-0EB5-4709-B847-1745258F8DC7}">
      <dgm:prSet/>
      <dgm:spPr/>
      <dgm:t>
        <a:bodyPr/>
        <a:lstStyle/>
        <a:p>
          <a:endParaRPr lang="hu-HU"/>
        </a:p>
      </dgm:t>
    </dgm:pt>
    <dgm:pt modelId="{9A67264E-ABD4-4B55-8CC6-20AD54992975}" type="sibTrans" cxnId="{7990BFCE-0EB5-4709-B847-1745258F8DC7}">
      <dgm:prSet/>
      <dgm:spPr/>
      <dgm:t>
        <a:bodyPr/>
        <a:lstStyle/>
        <a:p>
          <a:endParaRPr lang="hu-HU"/>
        </a:p>
      </dgm:t>
    </dgm:pt>
    <dgm:pt modelId="{DBC9B101-76C0-44CD-9C42-43FDDBCCB136}">
      <dgm:prSet custT="1"/>
      <dgm:spPr/>
      <dgm:t>
        <a:bodyPr/>
        <a:lstStyle/>
        <a:p>
          <a:r>
            <a:rPr lang="hu-HU" sz="1800" u="none" dirty="0" smtClean="0">
              <a:latin typeface="Arial" pitchFamily="34" charset="0"/>
              <a:cs typeface="Arial" pitchFamily="34" charset="0"/>
            </a:rPr>
            <a:t>Fogyatékossággal élők érdekvédelmi szervezetei</a:t>
          </a:r>
          <a:endParaRPr lang="hu-HU" sz="1800" dirty="0" smtClean="0">
            <a:latin typeface="Arial" pitchFamily="34" charset="0"/>
            <a:cs typeface="Arial" pitchFamily="34" charset="0"/>
          </a:endParaRPr>
        </a:p>
      </dgm:t>
    </dgm:pt>
    <dgm:pt modelId="{84BF373B-0696-4A01-891B-D8EE33D6EF7D}" type="parTrans" cxnId="{EA91E175-FF12-4205-9FDF-B6F78B9507F5}">
      <dgm:prSet/>
      <dgm:spPr/>
      <dgm:t>
        <a:bodyPr/>
        <a:lstStyle/>
        <a:p>
          <a:endParaRPr lang="hu-HU"/>
        </a:p>
      </dgm:t>
    </dgm:pt>
    <dgm:pt modelId="{B68E6911-FD88-467B-ACBC-3D1FEC881E3D}" type="sibTrans" cxnId="{EA91E175-FF12-4205-9FDF-B6F78B9507F5}">
      <dgm:prSet/>
      <dgm:spPr/>
      <dgm:t>
        <a:bodyPr/>
        <a:lstStyle/>
        <a:p>
          <a:endParaRPr lang="hu-HU"/>
        </a:p>
      </dgm:t>
    </dgm:pt>
    <dgm:pt modelId="{FA362459-1D0A-4C05-A50E-2C9943BDBEAA}">
      <dgm:prSet custT="1"/>
      <dgm:spPr/>
      <dgm:t>
        <a:bodyPr/>
        <a:lstStyle/>
        <a:p>
          <a:r>
            <a:rPr lang="hu-HU" sz="1800" u="none" dirty="0" err="1" smtClean="0">
              <a:latin typeface="Arial" pitchFamily="34" charset="0"/>
              <a:cs typeface="Arial" pitchFamily="34" charset="0"/>
            </a:rPr>
            <a:t>Moholy-Nagy</a:t>
          </a:r>
          <a:r>
            <a:rPr lang="hu-HU" sz="1800" u="none" dirty="0" smtClean="0">
              <a:latin typeface="Arial" pitchFamily="34" charset="0"/>
              <a:cs typeface="Arial" pitchFamily="34" charset="0"/>
            </a:rPr>
            <a:t> Művészeti Egyetem</a:t>
          </a:r>
          <a:endParaRPr lang="hu-HU" sz="1800" dirty="0" smtClean="0">
            <a:latin typeface="Arial" pitchFamily="34" charset="0"/>
            <a:cs typeface="Arial" pitchFamily="34" charset="0"/>
          </a:endParaRPr>
        </a:p>
      </dgm:t>
    </dgm:pt>
    <dgm:pt modelId="{A0A17DB1-7E6E-49BA-A143-B724F53A789D}" type="parTrans" cxnId="{BEF50E5C-CA2D-480B-8A47-9DC1829237FA}">
      <dgm:prSet/>
      <dgm:spPr/>
      <dgm:t>
        <a:bodyPr/>
        <a:lstStyle/>
        <a:p>
          <a:endParaRPr lang="hu-HU"/>
        </a:p>
      </dgm:t>
    </dgm:pt>
    <dgm:pt modelId="{F68D262B-A1F1-4B35-BF2B-CA8138657487}" type="sibTrans" cxnId="{BEF50E5C-CA2D-480B-8A47-9DC1829237FA}">
      <dgm:prSet/>
      <dgm:spPr/>
      <dgm:t>
        <a:bodyPr/>
        <a:lstStyle/>
        <a:p>
          <a:endParaRPr lang="hu-HU"/>
        </a:p>
      </dgm:t>
    </dgm:pt>
    <dgm:pt modelId="{6DF23ACE-1986-47DD-A291-E22B0C6680F8}">
      <dgm:prSet custT="1"/>
      <dgm:spPr/>
      <dgm:t>
        <a:bodyPr/>
        <a:lstStyle/>
        <a:p>
          <a:r>
            <a:rPr lang="hu-HU" sz="1800" dirty="0" smtClean="0">
              <a:latin typeface="Arial" pitchFamily="34" charset="0"/>
              <a:cs typeface="Arial" pitchFamily="34" charset="0"/>
            </a:rPr>
            <a:t>ELTE Bárczi Gusztáv Gyógypedagógiai Kar (folyamatban, ősztől</a:t>
          </a:r>
        </a:p>
      </dgm:t>
    </dgm:pt>
    <dgm:pt modelId="{CF108E0E-8FF3-446F-8B85-19BDF5D3BF41}" type="parTrans" cxnId="{4A3D1231-D97D-4D0B-A3CD-A06E1A10E6C0}">
      <dgm:prSet/>
      <dgm:spPr/>
      <dgm:t>
        <a:bodyPr/>
        <a:lstStyle/>
        <a:p>
          <a:endParaRPr lang="hu-HU"/>
        </a:p>
      </dgm:t>
    </dgm:pt>
    <dgm:pt modelId="{1F980EA5-F8C7-416E-A636-86B4C9983989}" type="sibTrans" cxnId="{4A3D1231-D97D-4D0B-A3CD-A06E1A10E6C0}">
      <dgm:prSet/>
      <dgm:spPr/>
      <dgm:t>
        <a:bodyPr/>
        <a:lstStyle/>
        <a:p>
          <a:endParaRPr lang="hu-HU"/>
        </a:p>
      </dgm:t>
    </dgm:pt>
    <dgm:pt modelId="{DEEB2877-D79B-48A9-9E26-B4B6E87C6378}">
      <dgm:prSet phldrT="[Szöveg]" custT="1"/>
      <dgm:spPr/>
      <dgm:t>
        <a:bodyPr/>
        <a:lstStyle/>
        <a:p>
          <a:r>
            <a:rPr lang="hu-HU" sz="1600" dirty="0" smtClean="0">
              <a:latin typeface="Arial" pitchFamily="34" charset="0"/>
              <a:cs typeface="Arial" pitchFamily="34" charset="0"/>
            </a:rPr>
            <a:t>Terméktervező és műszaki menedzser hallgatók</a:t>
          </a:r>
          <a:endParaRPr lang="hu-HU" sz="1600" dirty="0">
            <a:latin typeface="Arial" pitchFamily="34" charset="0"/>
            <a:cs typeface="Arial" pitchFamily="34" charset="0"/>
          </a:endParaRPr>
        </a:p>
      </dgm:t>
    </dgm:pt>
    <dgm:pt modelId="{0EAA3791-6D74-42DA-BCDC-DB647290AB36}" type="parTrans" cxnId="{278624C5-159F-4559-96F8-E69D9151026E}">
      <dgm:prSet/>
      <dgm:spPr/>
      <dgm:t>
        <a:bodyPr/>
        <a:lstStyle/>
        <a:p>
          <a:endParaRPr lang="hu-HU"/>
        </a:p>
      </dgm:t>
    </dgm:pt>
    <dgm:pt modelId="{C01C72C6-E60E-4113-B366-75BE29B2D2A5}" type="sibTrans" cxnId="{278624C5-159F-4559-96F8-E69D9151026E}">
      <dgm:prSet/>
      <dgm:spPr/>
      <dgm:t>
        <a:bodyPr/>
        <a:lstStyle/>
        <a:p>
          <a:endParaRPr lang="hu-HU"/>
        </a:p>
      </dgm:t>
    </dgm:pt>
    <dgm:pt modelId="{C7F14F9C-BDE0-476F-A99B-9241CFB33907}">
      <dgm:prSet phldrT="[Szöveg]" custT="1"/>
      <dgm:spPr/>
      <dgm:t>
        <a:bodyPr/>
        <a:lstStyle/>
        <a:p>
          <a:r>
            <a:rPr lang="hu-HU" sz="1600" dirty="0" smtClean="0">
              <a:latin typeface="Arial" pitchFamily="34" charset="0"/>
              <a:cs typeface="Arial" pitchFamily="34" charset="0"/>
            </a:rPr>
            <a:t> Építészmérnöki hallgatók</a:t>
          </a:r>
          <a:endParaRPr lang="hu-HU" sz="1600" dirty="0">
            <a:latin typeface="Arial" pitchFamily="34" charset="0"/>
            <a:cs typeface="Arial" pitchFamily="34" charset="0"/>
          </a:endParaRPr>
        </a:p>
      </dgm:t>
    </dgm:pt>
    <dgm:pt modelId="{86B0E72D-8453-4511-8771-010E9F3B4AA8}" type="parTrans" cxnId="{C6FDDD4F-4D3F-4C0B-A033-38CF40268F61}">
      <dgm:prSet/>
      <dgm:spPr/>
      <dgm:t>
        <a:bodyPr/>
        <a:lstStyle/>
        <a:p>
          <a:endParaRPr lang="hu-HU"/>
        </a:p>
      </dgm:t>
    </dgm:pt>
    <dgm:pt modelId="{03825A1B-E196-4C3E-9257-329CADA1FE02}" type="sibTrans" cxnId="{C6FDDD4F-4D3F-4C0B-A033-38CF40268F61}">
      <dgm:prSet/>
      <dgm:spPr/>
      <dgm:t>
        <a:bodyPr/>
        <a:lstStyle/>
        <a:p>
          <a:endParaRPr lang="hu-HU"/>
        </a:p>
      </dgm:t>
    </dgm:pt>
    <dgm:pt modelId="{46D4E36C-498F-4290-96C8-BBEBEDFAB8E0}">
      <dgm:prSet custT="1"/>
      <dgm:spPr/>
      <dgm:t>
        <a:bodyPr/>
        <a:lstStyle/>
        <a:p>
          <a:r>
            <a:rPr lang="hu-HU" sz="1800" u="none" dirty="0" smtClean="0">
              <a:latin typeface="Arial" pitchFamily="34" charset="0"/>
              <a:cs typeface="Arial" pitchFamily="34" charset="0"/>
            </a:rPr>
            <a:t>MEOSZ, SINOSZ, MVGYOSZ, AOSZ, ÉFOÉSZ</a:t>
          </a:r>
          <a:r>
            <a:rPr lang="hu-HU" sz="1800" dirty="0" smtClean="0">
              <a:latin typeface="Arial" pitchFamily="34" charset="0"/>
              <a:cs typeface="Arial" pitchFamily="34" charset="0"/>
            </a:rPr>
            <a:t> </a:t>
          </a:r>
        </a:p>
      </dgm:t>
    </dgm:pt>
    <dgm:pt modelId="{35192DFE-35CF-4CC8-901E-6203FD20462A}" type="parTrans" cxnId="{4250DC77-5CEC-4C0D-852F-1F60DC97DC37}">
      <dgm:prSet/>
      <dgm:spPr/>
      <dgm:t>
        <a:bodyPr/>
        <a:lstStyle/>
        <a:p>
          <a:endParaRPr lang="hu-HU"/>
        </a:p>
      </dgm:t>
    </dgm:pt>
    <dgm:pt modelId="{DB7000BA-4095-40D4-A6AA-5F86818D6E6A}" type="sibTrans" cxnId="{4250DC77-5CEC-4C0D-852F-1F60DC97DC37}">
      <dgm:prSet/>
      <dgm:spPr/>
      <dgm:t>
        <a:bodyPr/>
        <a:lstStyle/>
        <a:p>
          <a:endParaRPr lang="hu-HU"/>
        </a:p>
      </dgm:t>
    </dgm:pt>
    <dgm:pt modelId="{6A055906-2809-4C4D-BA0C-084479C04FAB}">
      <dgm:prSet custT="1"/>
      <dgm:spPr/>
      <dgm:t>
        <a:bodyPr/>
        <a:lstStyle/>
        <a:p>
          <a:r>
            <a:rPr lang="hu-HU" sz="1800" u="none" dirty="0" smtClean="0">
              <a:latin typeface="Arial" pitchFamily="34" charset="0"/>
              <a:cs typeface="Arial" pitchFamily="34" charset="0"/>
            </a:rPr>
            <a:t>építészmérnök hallgatók (folyamatban, ősztől)</a:t>
          </a:r>
          <a:endParaRPr lang="hu-HU" sz="1800" dirty="0" smtClean="0">
            <a:latin typeface="Arial" pitchFamily="34" charset="0"/>
            <a:cs typeface="Arial" pitchFamily="34" charset="0"/>
          </a:endParaRPr>
        </a:p>
      </dgm:t>
    </dgm:pt>
    <dgm:pt modelId="{B6AC6122-F13F-434E-A960-68DD2257111A}" type="parTrans" cxnId="{9E610381-3E5B-48A6-9445-99301404AB44}">
      <dgm:prSet/>
      <dgm:spPr/>
    </dgm:pt>
    <dgm:pt modelId="{884CC5EF-A035-4E9F-A9CD-0CD46F90296F}" type="sibTrans" cxnId="{9E610381-3E5B-48A6-9445-99301404AB44}">
      <dgm:prSet/>
      <dgm:spPr/>
    </dgm:pt>
    <dgm:pt modelId="{B27C23F6-5C6C-4ACA-BC51-AE11AB09246E}" type="pres">
      <dgm:prSet presAssocID="{7FA9CD2F-4449-41C2-B4B8-3791E79245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94A6739-C250-4E0D-9008-93F7EA103BC1}" type="pres">
      <dgm:prSet presAssocID="{7CB4F701-F082-4F71-852A-78449BF447DF}" presName="linNode" presStyleCnt="0"/>
      <dgm:spPr/>
    </dgm:pt>
    <dgm:pt modelId="{0E4E4834-5C8A-4EAD-8057-A231B82789A1}" type="pres">
      <dgm:prSet presAssocID="{7CB4F701-F082-4F71-852A-78449BF447DF}" presName="parentText" presStyleLbl="node1" presStyleIdx="0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11B601-AE25-4E46-B66C-FB33FE7CD84C}" type="pres">
      <dgm:prSet presAssocID="{7CB4F701-F082-4F71-852A-78449BF447DF}" presName="descendantText" presStyleLbl="alignAccFollowNode1" presStyleIdx="0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C462F9-C8FC-42FE-9C57-B4D0A5C7F015}" type="pres">
      <dgm:prSet presAssocID="{8AFCBCF0-0DC5-4A2A-B1E1-1DB768D3BBA1}" presName="sp" presStyleCnt="0"/>
      <dgm:spPr/>
    </dgm:pt>
    <dgm:pt modelId="{FB40B498-EE4C-4371-9A81-4B8E3E958C7F}" type="pres">
      <dgm:prSet presAssocID="{79491F3E-6DA9-461B-817C-95BC64AB0927}" presName="linNode" presStyleCnt="0"/>
      <dgm:spPr/>
    </dgm:pt>
    <dgm:pt modelId="{111DB6C9-F32C-459A-BDC4-7ECC4436719A}" type="pres">
      <dgm:prSet presAssocID="{79491F3E-6DA9-461B-817C-95BC64AB0927}" presName="parentText" presStyleLbl="node1" presStyleIdx="1" presStyleCnt="4" custScaleX="33333" custLinFactNeighborX="-9375" custLinFactNeighborY="199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6B9837-137E-412D-BA09-07436992A91E}" type="pres">
      <dgm:prSet presAssocID="{79491F3E-6DA9-461B-817C-95BC64AB0927}" presName="descendantText" presStyleLbl="alignAccFollowNode1" presStyleIdx="1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934F43-EAC8-4117-8A6B-3454483CDA31}" type="pres">
      <dgm:prSet presAssocID="{B49A23B0-8BCF-4A9F-85C4-C7A808049187}" presName="sp" presStyleCnt="0"/>
      <dgm:spPr/>
    </dgm:pt>
    <dgm:pt modelId="{2578D6EF-E518-4762-9F41-3B91EEF7ABBE}" type="pres">
      <dgm:prSet presAssocID="{3974C386-442E-43FD-B9AA-3B44002E4F6A}" presName="linNode" presStyleCnt="0"/>
      <dgm:spPr/>
    </dgm:pt>
    <dgm:pt modelId="{CA881108-C442-4EEB-AB8F-D03ACF8F3B48}" type="pres">
      <dgm:prSet presAssocID="{3974C386-442E-43FD-B9AA-3B44002E4F6A}" presName="parentText" presStyleLbl="node1" presStyleIdx="2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B34648-7EBB-46BB-8994-2F4BAD6FE42C}" type="pres">
      <dgm:prSet presAssocID="{3974C386-442E-43FD-B9AA-3B44002E4F6A}" presName="descendantText" presStyleLbl="alignAccFollowNode1" presStyleIdx="2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74C998-5C0E-4B38-A0FC-7F401CE8AFB5}" type="pres">
      <dgm:prSet presAssocID="{E4C78D13-0630-4A52-BFB8-1CFAC398B3FA}" presName="sp" presStyleCnt="0"/>
      <dgm:spPr/>
    </dgm:pt>
    <dgm:pt modelId="{66C31233-3844-4917-A4AE-2A7AE6D3C172}" type="pres">
      <dgm:prSet presAssocID="{05987787-265B-478B-82A4-DF276BC6F166}" presName="linNode" presStyleCnt="0"/>
      <dgm:spPr/>
    </dgm:pt>
    <dgm:pt modelId="{57C53EBE-0625-4FEE-969A-6E3D9866EA47}" type="pres">
      <dgm:prSet presAssocID="{05987787-265B-478B-82A4-DF276BC6F166}" presName="parentText" presStyleLbl="node1" presStyleIdx="3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FE839E-A992-4E40-A8E9-4D02538F44FF}" type="pres">
      <dgm:prSet presAssocID="{05987787-265B-478B-82A4-DF276BC6F166}" presName="descendantText" presStyleLbl="alignAccFollowNode1" presStyleIdx="3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90BFCE-0EB5-4709-B847-1745258F8DC7}" srcId="{7CB4F701-F082-4F71-852A-78449BF447DF}" destId="{DD1E3895-96DD-42B4-958B-1861D43EECDE}" srcOrd="0" destOrd="0" parTransId="{69EEF368-174D-4BFB-AEFA-B6D1B8958630}" sibTransId="{9A67264E-ABD4-4B55-8CC6-20AD54992975}"/>
    <dgm:cxn modelId="{9E610381-3E5B-48A6-9445-99301404AB44}" srcId="{3974C386-442E-43FD-B9AA-3B44002E4F6A}" destId="{6A055906-2809-4C4D-BA0C-084479C04FAB}" srcOrd="1" destOrd="0" parTransId="{B6AC6122-F13F-434E-A960-68DD2257111A}" sibTransId="{884CC5EF-A035-4E9F-A9CD-0CD46F90296F}"/>
    <dgm:cxn modelId="{48CE4D9E-0DB0-4A9D-85FE-A1D208F63432}" srcId="{7FA9CD2F-4449-41C2-B4B8-3791E79245D4}" destId="{05987787-265B-478B-82A4-DF276BC6F166}" srcOrd="3" destOrd="0" parTransId="{B4C3D5E1-B05F-44DA-BD79-CC143D77C555}" sibTransId="{933005E6-8F69-4E3E-A5C8-7AA71ED17010}"/>
    <dgm:cxn modelId="{C6FDDD4F-4D3F-4C0B-A033-38CF40268F61}" srcId="{7CB4F701-F082-4F71-852A-78449BF447DF}" destId="{C7F14F9C-BDE0-476F-A99B-9241CFB33907}" srcOrd="2" destOrd="0" parTransId="{86B0E72D-8453-4511-8771-010E9F3B4AA8}" sibTransId="{03825A1B-E196-4C3E-9257-329CADA1FE02}"/>
    <dgm:cxn modelId="{D6800D35-2535-45AF-8306-D3A453311B04}" type="presOf" srcId="{DEEB2877-D79B-48A9-9E26-B4B6E87C6378}" destId="{EF11B601-AE25-4E46-B66C-FB33FE7CD84C}" srcOrd="0" destOrd="1" presId="urn:microsoft.com/office/officeart/2005/8/layout/vList5"/>
    <dgm:cxn modelId="{CC7B6A1F-422F-4E08-B221-DFC216EDCD96}" type="presOf" srcId="{3974C386-442E-43FD-B9AA-3B44002E4F6A}" destId="{CA881108-C442-4EEB-AB8F-D03ACF8F3B48}" srcOrd="0" destOrd="0" presId="urn:microsoft.com/office/officeart/2005/8/layout/vList5"/>
    <dgm:cxn modelId="{5A38E28C-D3BA-4F3F-9A55-F15CA5501525}" type="presOf" srcId="{6DF23ACE-1986-47DD-A291-E22B0C6680F8}" destId="{C3FE839E-A992-4E40-A8E9-4D02538F44FF}" srcOrd="0" destOrd="0" presId="urn:microsoft.com/office/officeart/2005/8/layout/vList5"/>
    <dgm:cxn modelId="{DEE630CA-EFF2-466B-9116-747BB3E10F86}" type="presOf" srcId="{7CB4F701-F082-4F71-852A-78449BF447DF}" destId="{0E4E4834-5C8A-4EAD-8057-A231B82789A1}" srcOrd="0" destOrd="0" presId="urn:microsoft.com/office/officeart/2005/8/layout/vList5"/>
    <dgm:cxn modelId="{27D44FC0-8372-41ED-82C7-7CA55861745D}" srcId="{7FA9CD2F-4449-41C2-B4B8-3791E79245D4}" destId="{79491F3E-6DA9-461B-817C-95BC64AB0927}" srcOrd="1" destOrd="0" parTransId="{0EDE1C54-ED30-46B3-96D0-9287036997F1}" sibTransId="{B49A23B0-8BCF-4A9F-85C4-C7A808049187}"/>
    <dgm:cxn modelId="{4A3D1231-D97D-4D0B-A3CD-A06E1A10E6C0}" srcId="{05987787-265B-478B-82A4-DF276BC6F166}" destId="{6DF23ACE-1986-47DD-A291-E22B0C6680F8}" srcOrd="0" destOrd="0" parTransId="{CF108E0E-8FF3-446F-8B85-19BDF5D3BF41}" sibTransId="{1F980EA5-F8C7-416E-A636-86B4C9983989}"/>
    <dgm:cxn modelId="{25E21EB2-6B64-425A-BAAA-B6CE72AA67F7}" type="presOf" srcId="{DBC9B101-76C0-44CD-9C42-43FDDBCCB136}" destId="{A36B9837-137E-412D-BA09-07436992A91E}" srcOrd="0" destOrd="0" presId="urn:microsoft.com/office/officeart/2005/8/layout/vList5"/>
    <dgm:cxn modelId="{91602ADC-E36A-480E-B1D7-B40D82A25049}" srcId="{7FA9CD2F-4449-41C2-B4B8-3791E79245D4}" destId="{3974C386-442E-43FD-B9AA-3B44002E4F6A}" srcOrd="2" destOrd="0" parTransId="{31603AED-1532-4208-975C-33B204F42CE5}" sibTransId="{E4C78D13-0630-4A52-BFB8-1CFAC398B3FA}"/>
    <dgm:cxn modelId="{BEF50E5C-CA2D-480B-8A47-9DC1829237FA}" srcId="{3974C386-442E-43FD-B9AA-3B44002E4F6A}" destId="{FA362459-1D0A-4C05-A50E-2C9943BDBEAA}" srcOrd="0" destOrd="0" parTransId="{A0A17DB1-7E6E-49BA-A143-B724F53A789D}" sibTransId="{F68D262B-A1F1-4B35-BF2B-CA8138657487}"/>
    <dgm:cxn modelId="{0CE2EE3C-D198-4ADC-9BBA-9841D3577FFF}" type="presOf" srcId="{7FA9CD2F-4449-41C2-B4B8-3791E79245D4}" destId="{B27C23F6-5C6C-4ACA-BC51-AE11AB09246E}" srcOrd="0" destOrd="0" presId="urn:microsoft.com/office/officeart/2005/8/layout/vList5"/>
    <dgm:cxn modelId="{F4674559-1FFF-4120-9B48-725F9E83E7FB}" type="presOf" srcId="{46D4E36C-498F-4290-96C8-BBEBEDFAB8E0}" destId="{A36B9837-137E-412D-BA09-07436992A91E}" srcOrd="0" destOrd="1" presId="urn:microsoft.com/office/officeart/2005/8/layout/vList5"/>
    <dgm:cxn modelId="{4250DC77-5CEC-4C0D-852F-1F60DC97DC37}" srcId="{79491F3E-6DA9-461B-817C-95BC64AB0927}" destId="{46D4E36C-498F-4290-96C8-BBEBEDFAB8E0}" srcOrd="1" destOrd="0" parTransId="{35192DFE-35CF-4CC8-901E-6203FD20462A}" sibTransId="{DB7000BA-4095-40D4-A6AA-5F86818D6E6A}"/>
    <dgm:cxn modelId="{D66BB8AC-DCD3-488F-9D04-DD2584D5BD22}" type="presOf" srcId="{6A055906-2809-4C4D-BA0C-084479C04FAB}" destId="{7DB34648-7EBB-46BB-8994-2F4BAD6FE42C}" srcOrd="0" destOrd="1" presId="urn:microsoft.com/office/officeart/2005/8/layout/vList5"/>
    <dgm:cxn modelId="{D3DB28B2-B9D8-4A5F-AF47-F96AD0F18E6A}" srcId="{7FA9CD2F-4449-41C2-B4B8-3791E79245D4}" destId="{7CB4F701-F082-4F71-852A-78449BF447DF}" srcOrd="0" destOrd="0" parTransId="{6CC0BD70-D068-444D-AE4E-E6DCE68BA9B0}" sibTransId="{8AFCBCF0-0DC5-4A2A-B1E1-1DB768D3BBA1}"/>
    <dgm:cxn modelId="{278624C5-159F-4559-96F8-E69D9151026E}" srcId="{7CB4F701-F082-4F71-852A-78449BF447DF}" destId="{DEEB2877-D79B-48A9-9E26-B4B6E87C6378}" srcOrd="1" destOrd="0" parTransId="{0EAA3791-6D74-42DA-BCDC-DB647290AB36}" sibTransId="{C01C72C6-E60E-4113-B366-75BE29B2D2A5}"/>
    <dgm:cxn modelId="{03FCC572-B771-4EF4-B7C7-8E6B799AA0E3}" type="presOf" srcId="{FA362459-1D0A-4C05-A50E-2C9943BDBEAA}" destId="{7DB34648-7EBB-46BB-8994-2F4BAD6FE42C}" srcOrd="0" destOrd="0" presId="urn:microsoft.com/office/officeart/2005/8/layout/vList5"/>
    <dgm:cxn modelId="{EA91E175-FF12-4205-9FDF-B6F78B9507F5}" srcId="{79491F3E-6DA9-461B-817C-95BC64AB0927}" destId="{DBC9B101-76C0-44CD-9C42-43FDDBCCB136}" srcOrd="0" destOrd="0" parTransId="{84BF373B-0696-4A01-891B-D8EE33D6EF7D}" sibTransId="{B68E6911-FD88-467B-ACBC-3D1FEC881E3D}"/>
    <dgm:cxn modelId="{15560C52-A08C-4FB0-9828-9EA8DD03F061}" type="presOf" srcId="{C7F14F9C-BDE0-476F-A99B-9241CFB33907}" destId="{EF11B601-AE25-4E46-B66C-FB33FE7CD84C}" srcOrd="0" destOrd="2" presId="urn:microsoft.com/office/officeart/2005/8/layout/vList5"/>
    <dgm:cxn modelId="{75876D39-8F93-469E-9906-6BA4FE8C4100}" type="presOf" srcId="{79491F3E-6DA9-461B-817C-95BC64AB0927}" destId="{111DB6C9-F32C-459A-BDC4-7ECC4436719A}" srcOrd="0" destOrd="0" presId="urn:microsoft.com/office/officeart/2005/8/layout/vList5"/>
    <dgm:cxn modelId="{B23B8958-D5FB-436E-9C1D-7477DBB9CD31}" type="presOf" srcId="{DD1E3895-96DD-42B4-958B-1861D43EECDE}" destId="{EF11B601-AE25-4E46-B66C-FB33FE7CD84C}" srcOrd="0" destOrd="0" presId="urn:microsoft.com/office/officeart/2005/8/layout/vList5"/>
    <dgm:cxn modelId="{CAB6367E-88C8-4886-AF35-9FE68FBE2312}" type="presOf" srcId="{05987787-265B-478B-82A4-DF276BC6F166}" destId="{57C53EBE-0625-4FEE-969A-6E3D9866EA47}" srcOrd="0" destOrd="0" presId="urn:microsoft.com/office/officeart/2005/8/layout/vList5"/>
    <dgm:cxn modelId="{CAA48EC1-231C-44A7-B408-2107B6E5CE45}" type="presParOf" srcId="{B27C23F6-5C6C-4ACA-BC51-AE11AB09246E}" destId="{194A6739-C250-4E0D-9008-93F7EA103BC1}" srcOrd="0" destOrd="0" presId="urn:microsoft.com/office/officeart/2005/8/layout/vList5"/>
    <dgm:cxn modelId="{830A11EE-4394-4AAC-A4BD-C6E38A2B0FD3}" type="presParOf" srcId="{194A6739-C250-4E0D-9008-93F7EA103BC1}" destId="{0E4E4834-5C8A-4EAD-8057-A231B82789A1}" srcOrd="0" destOrd="0" presId="urn:microsoft.com/office/officeart/2005/8/layout/vList5"/>
    <dgm:cxn modelId="{1C370343-9252-4452-B576-31B1E364FFBD}" type="presParOf" srcId="{194A6739-C250-4E0D-9008-93F7EA103BC1}" destId="{EF11B601-AE25-4E46-B66C-FB33FE7CD84C}" srcOrd="1" destOrd="0" presId="urn:microsoft.com/office/officeart/2005/8/layout/vList5"/>
    <dgm:cxn modelId="{B9AC279F-5C70-411F-AD78-D88B98436FB2}" type="presParOf" srcId="{B27C23F6-5C6C-4ACA-BC51-AE11AB09246E}" destId="{68C462F9-C8FC-42FE-9C57-B4D0A5C7F015}" srcOrd="1" destOrd="0" presId="urn:microsoft.com/office/officeart/2005/8/layout/vList5"/>
    <dgm:cxn modelId="{CBCF3F35-D77A-495A-800E-B44E4EB34A46}" type="presParOf" srcId="{B27C23F6-5C6C-4ACA-BC51-AE11AB09246E}" destId="{FB40B498-EE4C-4371-9A81-4B8E3E958C7F}" srcOrd="2" destOrd="0" presId="urn:microsoft.com/office/officeart/2005/8/layout/vList5"/>
    <dgm:cxn modelId="{3D274FCE-FF95-4B88-83DF-FADD2934F9DA}" type="presParOf" srcId="{FB40B498-EE4C-4371-9A81-4B8E3E958C7F}" destId="{111DB6C9-F32C-459A-BDC4-7ECC4436719A}" srcOrd="0" destOrd="0" presId="urn:microsoft.com/office/officeart/2005/8/layout/vList5"/>
    <dgm:cxn modelId="{C14063CE-1E0C-48DB-93B2-4F324C212BD4}" type="presParOf" srcId="{FB40B498-EE4C-4371-9A81-4B8E3E958C7F}" destId="{A36B9837-137E-412D-BA09-07436992A91E}" srcOrd="1" destOrd="0" presId="urn:microsoft.com/office/officeart/2005/8/layout/vList5"/>
    <dgm:cxn modelId="{6EC964DB-5211-49D2-A8FF-330357E97BAB}" type="presParOf" srcId="{B27C23F6-5C6C-4ACA-BC51-AE11AB09246E}" destId="{D9934F43-EAC8-4117-8A6B-3454483CDA31}" srcOrd="3" destOrd="0" presId="urn:microsoft.com/office/officeart/2005/8/layout/vList5"/>
    <dgm:cxn modelId="{67ACF707-21F2-4759-9789-A3AF1BCD3300}" type="presParOf" srcId="{B27C23F6-5C6C-4ACA-BC51-AE11AB09246E}" destId="{2578D6EF-E518-4762-9F41-3B91EEF7ABBE}" srcOrd="4" destOrd="0" presId="urn:microsoft.com/office/officeart/2005/8/layout/vList5"/>
    <dgm:cxn modelId="{721B4E69-8D78-48FD-ACAF-A6CEEFD999D7}" type="presParOf" srcId="{2578D6EF-E518-4762-9F41-3B91EEF7ABBE}" destId="{CA881108-C442-4EEB-AB8F-D03ACF8F3B48}" srcOrd="0" destOrd="0" presId="urn:microsoft.com/office/officeart/2005/8/layout/vList5"/>
    <dgm:cxn modelId="{7CEB37EC-606F-4132-9A0D-24EA758C0589}" type="presParOf" srcId="{2578D6EF-E518-4762-9F41-3B91EEF7ABBE}" destId="{7DB34648-7EBB-46BB-8994-2F4BAD6FE42C}" srcOrd="1" destOrd="0" presId="urn:microsoft.com/office/officeart/2005/8/layout/vList5"/>
    <dgm:cxn modelId="{F2E03A10-5B72-4CFE-BD22-B5053A8A9FF2}" type="presParOf" srcId="{B27C23F6-5C6C-4ACA-BC51-AE11AB09246E}" destId="{E674C998-5C0E-4B38-A0FC-7F401CE8AFB5}" srcOrd="5" destOrd="0" presId="urn:microsoft.com/office/officeart/2005/8/layout/vList5"/>
    <dgm:cxn modelId="{DC22FF58-6A56-4E47-8A36-DF983C377817}" type="presParOf" srcId="{B27C23F6-5C6C-4ACA-BC51-AE11AB09246E}" destId="{66C31233-3844-4917-A4AE-2A7AE6D3C172}" srcOrd="6" destOrd="0" presId="urn:microsoft.com/office/officeart/2005/8/layout/vList5"/>
    <dgm:cxn modelId="{07FE9E5C-55C1-44A9-8362-FBCCDEA595C0}" type="presParOf" srcId="{66C31233-3844-4917-A4AE-2A7AE6D3C172}" destId="{57C53EBE-0625-4FEE-969A-6E3D9866EA47}" srcOrd="0" destOrd="0" presId="urn:microsoft.com/office/officeart/2005/8/layout/vList5"/>
    <dgm:cxn modelId="{B461B01C-C7E1-4457-A902-442EEA01FEB0}" type="presParOf" srcId="{66C31233-3844-4917-A4AE-2A7AE6D3C172}" destId="{C3FE839E-A992-4E40-A8E9-4D02538F44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4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Terméktervező hallgatók</a:t>
          </a: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Ergonómiai és Pszichológia Tanszék</a:t>
          </a: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Tervezés speciális felhasználók számára kredittárgy – nem kötelező</a:t>
          </a: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Ötletek a mindenki számára használhatóság határain belül</a:t>
          </a: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C64E0622-7FF5-4667-85B4-ED821B9ADEC4}" type="presOf" srcId="{508F7AAA-2EC5-42CF-AAA7-3F5D3FFB07B2}" destId="{B8C828B3-D9C0-406B-AB6D-274A1DB05D76}" srcOrd="0" destOrd="0" presId="urn:microsoft.com/office/officeart/2005/8/layout/vList3#4"/>
    <dgm:cxn modelId="{A95D5F47-2B06-4331-95FB-92D4FC6C60DB}" type="presOf" srcId="{FAE7A117-8B1C-4D40-83BA-A1F663FB62ED}" destId="{899BD60B-0FB8-4332-9C84-AE2F2246CBEB}" srcOrd="0" destOrd="0" presId="urn:microsoft.com/office/officeart/2005/8/layout/vList3#4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DFEB4D29-791E-479A-9BC5-8BA85C80F06F}" type="presOf" srcId="{0F741AB3-CD28-497B-8339-E4EA937AAFB6}" destId="{030B35BA-E5CB-48AC-ACCA-5524860335E0}" srcOrd="0" destOrd="0" presId="urn:microsoft.com/office/officeart/2005/8/layout/vList3#4"/>
    <dgm:cxn modelId="{0922888A-174D-4BE5-97EB-6A15FBE2E9C1}" type="presOf" srcId="{C10DB3DE-DDC1-4501-B985-E64D7CA810AB}" destId="{4E5B1029-3F23-43CE-BF3F-36768224B8DE}" srcOrd="0" destOrd="0" presId="urn:microsoft.com/office/officeart/2005/8/layout/vList3#4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996A64B1-B769-47FC-9C47-FE490EE39551}" type="presOf" srcId="{5D1F0A2C-DFB7-4F1F-80E7-D5E38B008F0F}" destId="{ACAFDB5A-12E9-400D-8BBA-57D14D0011A7}" srcOrd="0" destOrd="0" presId="urn:microsoft.com/office/officeart/2005/8/layout/vList3#4"/>
    <dgm:cxn modelId="{84155CA0-FB00-4242-8EE0-46C32DBB7C8D}" type="presParOf" srcId="{899BD60B-0FB8-4332-9C84-AE2F2246CBEB}" destId="{D011CF72-3992-4672-A8A4-978E24903877}" srcOrd="0" destOrd="0" presId="urn:microsoft.com/office/officeart/2005/8/layout/vList3#4"/>
    <dgm:cxn modelId="{2BC3C26F-EED3-482F-82AE-68CF0A1B2D97}" type="presParOf" srcId="{D011CF72-3992-4672-A8A4-978E24903877}" destId="{A388CBCC-7788-4117-A2B8-938C1588E7CB}" srcOrd="0" destOrd="0" presId="urn:microsoft.com/office/officeart/2005/8/layout/vList3#4"/>
    <dgm:cxn modelId="{95DFA2E6-1D2A-4A99-9A28-0C04B87A0895}" type="presParOf" srcId="{D011CF72-3992-4672-A8A4-978E24903877}" destId="{ACAFDB5A-12E9-400D-8BBA-57D14D0011A7}" srcOrd="1" destOrd="0" presId="urn:microsoft.com/office/officeart/2005/8/layout/vList3#4"/>
    <dgm:cxn modelId="{49978354-273A-4196-AE2C-C9F34ED6A59B}" type="presParOf" srcId="{899BD60B-0FB8-4332-9C84-AE2F2246CBEB}" destId="{F4C1A6A3-D157-4692-86A4-8B93936B2327}" srcOrd="1" destOrd="0" presId="urn:microsoft.com/office/officeart/2005/8/layout/vList3#4"/>
    <dgm:cxn modelId="{9F963517-708E-4554-A483-FB6742DEDEA5}" type="presParOf" srcId="{899BD60B-0FB8-4332-9C84-AE2F2246CBEB}" destId="{795389D2-5680-42BD-9168-1820CC7B81D7}" srcOrd="2" destOrd="0" presId="urn:microsoft.com/office/officeart/2005/8/layout/vList3#4"/>
    <dgm:cxn modelId="{A3904E7E-6BCC-4806-B8DD-D17A5130EA76}" type="presParOf" srcId="{795389D2-5680-42BD-9168-1820CC7B81D7}" destId="{51081F28-8510-4229-8BDC-AB296979DEFD}" srcOrd="0" destOrd="0" presId="urn:microsoft.com/office/officeart/2005/8/layout/vList3#4"/>
    <dgm:cxn modelId="{6BF21593-F7D2-42B9-A032-0E79D547D6E3}" type="presParOf" srcId="{795389D2-5680-42BD-9168-1820CC7B81D7}" destId="{4E5B1029-3F23-43CE-BF3F-36768224B8DE}" srcOrd="1" destOrd="0" presId="urn:microsoft.com/office/officeart/2005/8/layout/vList3#4"/>
    <dgm:cxn modelId="{BDA273B7-8585-4056-8932-D8D33E257F0C}" type="presParOf" srcId="{899BD60B-0FB8-4332-9C84-AE2F2246CBEB}" destId="{AF5D1AC9-2078-4E82-BCE5-E9AA2A774483}" srcOrd="3" destOrd="0" presId="urn:microsoft.com/office/officeart/2005/8/layout/vList3#4"/>
    <dgm:cxn modelId="{E270CA4C-9BAD-432E-8EDA-EBDDC0ACEB4F}" type="presParOf" srcId="{899BD60B-0FB8-4332-9C84-AE2F2246CBEB}" destId="{050FF34C-0AEE-4BC1-B3E3-E17A450C8EEC}" srcOrd="4" destOrd="0" presId="urn:microsoft.com/office/officeart/2005/8/layout/vList3#4"/>
    <dgm:cxn modelId="{3C6A3419-76CC-4A87-997D-578C7C11A7E3}" type="presParOf" srcId="{050FF34C-0AEE-4BC1-B3E3-E17A450C8EEC}" destId="{CCEBCF7B-2B86-4DBE-AA18-0488F012194C}" srcOrd="0" destOrd="0" presId="urn:microsoft.com/office/officeart/2005/8/layout/vList3#4"/>
    <dgm:cxn modelId="{ADE2451C-9C9D-43C9-B854-ED7CEF48547E}" type="presParOf" srcId="{050FF34C-0AEE-4BC1-B3E3-E17A450C8EEC}" destId="{B8C828B3-D9C0-406B-AB6D-274A1DB05D76}" srcOrd="1" destOrd="0" presId="urn:microsoft.com/office/officeart/2005/8/layout/vList3#4"/>
    <dgm:cxn modelId="{08F904FA-F893-4194-867B-D21D5985F2D8}" type="presParOf" srcId="{899BD60B-0FB8-4332-9C84-AE2F2246CBEB}" destId="{616FD0DD-4DDF-4C4B-91AE-2B0716D551D1}" srcOrd="5" destOrd="0" presId="urn:microsoft.com/office/officeart/2005/8/layout/vList3#4"/>
    <dgm:cxn modelId="{81E0312F-F28B-4E52-A842-AB64EF133866}" type="presParOf" srcId="{899BD60B-0FB8-4332-9C84-AE2F2246CBEB}" destId="{D359FF5B-EF0F-41B6-A95A-325F191D18C3}" srcOrd="6" destOrd="0" presId="urn:microsoft.com/office/officeart/2005/8/layout/vList3#4"/>
    <dgm:cxn modelId="{82FFE591-67F1-4A71-9D9B-A736BE5ECC51}" type="presParOf" srcId="{D359FF5B-EF0F-41B6-A95A-325F191D18C3}" destId="{E4BB8B71-3D2D-49D2-B22D-35AEC9D85EC6}" srcOrd="0" destOrd="0" presId="urn:microsoft.com/office/officeart/2005/8/layout/vList3#4"/>
    <dgm:cxn modelId="{4D7D6606-DD65-4167-9D71-D3A40AEFB5DA}" type="presParOf" srcId="{D359FF5B-EF0F-41B6-A95A-325F191D18C3}" destId="{030B35BA-E5CB-48AC-ACCA-5524860335E0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#4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Műszaki menedzser hallgatók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Ergonómiai és Pszichológia Tanszék</a:t>
          </a: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Ergonómiai termékértékelés – kötelező tantárgy</a:t>
          </a:r>
          <a:endParaRPr lang="hu-HU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Továbbfejlesztésre javaslatok</a:t>
          </a: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 custLinFactNeighborY="97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 custLinFactNeighborX="159" custLinFactNeighborY="116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2ADAA59F-4096-4633-8539-92A79948B47F}" type="presOf" srcId="{508F7AAA-2EC5-42CF-AAA7-3F5D3FFB07B2}" destId="{B8C828B3-D9C0-406B-AB6D-274A1DB05D76}" srcOrd="0" destOrd="0" presId="urn:microsoft.com/office/officeart/2005/8/layout/vList3#4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F1FE33C0-406B-45BE-9CE8-0406C68A2118}" type="presOf" srcId="{5D1F0A2C-DFB7-4F1F-80E7-D5E38B008F0F}" destId="{ACAFDB5A-12E9-400D-8BBA-57D14D0011A7}" srcOrd="0" destOrd="0" presId="urn:microsoft.com/office/officeart/2005/8/layout/vList3#4"/>
    <dgm:cxn modelId="{D03F19ED-EF72-4EE4-8B90-13264B4B550E}" type="presOf" srcId="{0F741AB3-CD28-497B-8339-E4EA937AAFB6}" destId="{030B35BA-E5CB-48AC-ACCA-5524860335E0}" srcOrd="0" destOrd="0" presId="urn:microsoft.com/office/officeart/2005/8/layout/vList3#4"/>
    <dgm:cxn modelId="{3AE54A78-A456-459A-BD5F-00A47D8D13A2}" type="presOf" srcId="{C10DB3DE-DDC1-4501-B985-E64D7CA810AB}" destId="{4E5B1029-3F23-43CE-BF3F-36768224B8DE}" srcOrd="0" destOrd="0" presId="urn:microsoft.com/office/officeart/2005/8/layout/vList3#4"/>
    <dgm:cxn modelId="{46BB14C9-9135-4DBC-8B46-0BD4BBC7CFB3}" type="presOf" srcId="{FAE7A117-8B1C-4D40-83BA-A1F663FB62ED}" destId="{899BD60B-0FB8-4332-9C84-AE2F2246CBEB}" srcOrd="0" destOrd="0" presId="urn:microsoft.com/office/officeart/2005/8/layout/vList3#4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FD78E39E-868A-450A-A249-903D3BA5D3C7}" type="presParOf" srcId="{899BD60B-0FB8-4332-9C84-AE2F2246CBEB}" destId="{D011CF72-3992-4672-A8A4-978E24903877}" srcOrd="0" destOrd="0" presId="urn:microsoft.com/office/officeart/2005/8/layout/vList3#4"/>
    <dgm:cxn modelId="{51092CFB-A515-462A-BB8D-30E5FEB5F3DE}" type="presParOf" srcId="{D011CF72-3992-4672-A8A4-978E24903877}" destId="{A388CBCC-7788-4117-A2B8-938C1588E7CB}" srcOrd="0" destOrd="0" presId="urn:microsoft.com/office/officeart/2005/8/layout/vList3#4"/>
    <dgm:cxn modelId="{FCAB2FEB-F973-49F8-B80A-537CA09ACE41}" type="presParOf" srcId="{D011CF72-3992-4672-A8A4-978E24903877}" destId="{ACAFDB5A-12E9-400D-8BBA-57D14D0011A7}" srcOrd="1" destOrd="0" presId="urn:microsoft.com/office/officeart/2005/8/layout/vList3#4"/>
    <dgm:cxn modelId="{8AEC9D10-6573-4B4D-B5B8-5D4133121AFF}" type="presParOf" srcId="{899BD60B-0FB8-4332-9C84-AE2F2246CBEB}" destId="{F4C1A6A3-D157-4692-86A4-8B93936B2327}" srcOrd="1" destOrd="0" presId="urn:microsoft.com/office/officeart/2005/8/layout/vList3#4"/>
    <dgm:cxn modelId="{1A344A90-4893-4988-A6A5-9CCEA6BB9E43}" type="presParOf" srcId="{899BD60B-0FB8-4332-9C84-AE2F2246CBEB}" destId="{795389D2-5680-42BD-9168-1820CC7B81D7}" srcOrd="2" destOrd="0" presId="urn:microsoft.com/office/officeart/2005/8/layout/vList3#4"/>
    <dgm:cxn modelId="{5F058BD0-D713-4B27-9D05-4FD178CE823D}" type="presParOf" srcId="{795389D2-5680-42BD-9168-1820CC7B81D7}" destId="{51081F28-8510-4229-8BDC-AB296979DEFD}" srcOrd="0" destOrd="0" presId="urn:microsoft.com/office/officeart/2005/8/layout/vList3#4"/>
    <dgm:cxn modelId="{8595C864-2A24-4EF4-8D03-DC3988EFDD27}" type="presParOf" srcId="{795389D2-5680-42BD-9168-1820CC7B81D7}" destId="{4E5B1029-3F23-43CE-BF3F-36768224B8DE}" srcOrd="1" destOrd="0" presId="urn:microsoft.com/office/officeart/2005/8/layout/vList3#4"/>
    <dgm:cxn modelId="{03476CF8-029A-4549-8919-7FEB46183A4F}" type="presParOf" srcId="{899BD60B-0FB8-4332-9C84-AE2F2246CBEB}" destId="{AF5D1AC9-2078-4E82-BCE5-E9AA2A774483}" srcOrd="3" destOrd="0" presId="urn:microsoft.com/office/officeart/2005/8/layout/vList3#4"/>
    <dgm:cxn modelId="{5C4C7E7E-12F4-4CE6-B9F4-7EE45B2EFAE0}" type="presParOf" srcId="{899BD60B-0FB8-4332-9C84-AE2F2246CBEB}" destId="{050FF34C-0AEE-4BC1-B3E3-E17A450C8EEC}" srcOrd="4" destOrd="0" presId="urn:microsoft.com/office/officeart/2005/8/layout/vList3#4"/>
    <dgm:cxn modelId="{66F9E4EA-8C66-4836-AB6B-7967A75718D9}" type="presParOf" srcId="{050FF34C-0AEE-4BC1-B3E3-E17A450C8EEC}" destId="{CCEBCF7B-2B86-4DBE-AA18-0488F012194C}" srcOrd="0" destOrd="0" presId="urn:microsoft.com/office/officeart/2005/8/layout/vList3#4"/>
    <dgm:cxn modelId="{770176E8-A538-4E8B-B4CA-F2D3679D28F6}" type="presParOf" srcId="{050FF34C-0AEE-4BC1-B3E3-E17A450C8EEC}" destId="{B8C828B3-D9C0-406B-AB6D-274A1DB05D76}" srcOrd="1" destOrd="0" presId="urn:microsoft.com/office/officeart/2005/8/layout/vList3#4"/>
    <dgm:cxn modelId="{9BCC7C19-81D1-45A7-8EBE-C169E3CEE353}" type="presParOf" srcId="{899BD60B-0FB8-4332-9C84-AE2F2246CBEB}" destId="{616FD0DD-4DDF-4C4B-91AE-2B0716D551D1}" srcOrd="5" destOrd="0" presId="urn:microsoft.com/office/officeart/2005/8/layout/vList3#4"/>
    <dgm:cxn modelId="{A6B50AD7-6D6A-4E54-A961-CDB296DD2A06}" type="presParOf" srcId="{899BD60B-0FB8-4332-9C84-AE2F2246CBEB}" destId="{D359FF5B-EF0F-41B6-A95A-325F191D18C3}" srcOrd="6" destOrd="0" presId="urn:microsoft.com/office/officeart/2005/8/layout/vList3#4"/>
    <dgm:cxn modelId="{B1610AA9-3C39-4D87-817F-3D418AD6670E}" type="presParOf" srcId="{D359FF5B-EF0F-41B6-A95A-325F191D18C3}" destId="{E4BB8B71-3D2D-49D2-B22D-35AEC9D85EC6}" srcOrd="0" destOrd="0" presId="urn:microsoft.com/office/officeart/2005/8/layout/vList3#4"/>
    <dgm:cxn modelId="{9AB3A139-6122-4148-9F90-0353ED140041}" type="presParOf" srcId="{D359FF5B-EF0F-41B6-A95A-325F191D18C3}" destId="{030B35BA-E5CB-48AC-ACCA-5524860335E0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9C798-5F4F-4E7E-A666-B0790682A0F6}">
      <dsp:nvSpPr>
        <dsp:cNvPr id="0" name=""/>
        <dsp:cNvSpPr/>
      </dsp:nvSpPr>
      <dsp:spPr>
        <a:xfrm>
          <a:off x="72016" y="2448272"/>
          <a:ext cx="2407767" cy="14446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Arial Narrow" pitchFamily="34" charset="0"/>
            </a:rPr>
            <a:t>Mérnökök</a:t>
          </a:r>
        </a:p>
      </dsp:txBody>
      <dsp:txXfrm>
        <a:off x="72016" y="2448272"/>
        <a:ext cx="2407767" cy="1444660"/>
      </dsp:txXfrm>
    </dsp:sp>
    <dsp:sp modelId="{5F78C7FC-BD59-4026-BD29-6272634CFF0C}">
      <dsp:nvSpPr>
        <dsp:cNvPr id="0" name=""/>
        <dsp:cNvSpPr/>
      </dsp:nvSpPr>
      <dsp:spPr>
        <a:xfrm>
          <a:off x="2592298" y="2448272"/>
          <a:ext cx="2407767" cy="14446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Arial Narrow" pitchFamily="34" charset="0"/>
            </a:rPr>
            <a:t>Gyártók, termékfejlesztők</a:t>
          </a:r>
        </a:p>
      </dsp:txBody>
      <dsp:txXfrm>
        <a:off x="2592298" y="2448272"/>
        <a:ext cx="2407767" cy="1444660"/>
      </dsp:txXfrm>
    </dsp:sp>
    <dsp:sp modelId="{FCF467B0-487D-4F94-ACFF-7DCDF7362816}">
      <dsp:nvSpPr>
        <dsp:cNvPr id="0" name=""/>
        <dsp:cNvSpPr/>
      </dsp:nvSpPr>
      <dsp:spPr>
        <a:xfrm>
          <a:off x="5184573" y="2448272"/>
          <a:ext cx="2407767" cy="14446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Arial Narrow" pitchFamily="34" charset="0"/>
            </a:rPr>
            <a:t>Döntéshozók</a:t>
          </a:r>
          <a:endParaRPr lang="hu-HU" sz="2900" kern="1200" dirty="0" smtClean="0">
            <a:latin typeface="Arial Narrow" pitchFamily="34" charset="0"/>
          </a:endParaRPr>
        </a:p>
      </dsp:txBody>
      <dsp:txXfrm>
        <a:off x="5184573" y="2448272"/>
        <a:ext cx="2407767" cy="1444660"/>
      </dsp:txXfrm>
    </dsp:sp>
    <dsp:sp modelId="{C7A1DCC9-9AFB-4AA3-8C93-1A2926FEB7F9}">
      <dsp:nvSpPr>
        <dsp:cNvPr id="0" name=""/>
        <dsp:cNvSpPr/>
      </dsp:nvSpPr>
      <dsp:spPr>
        <a:xfrm>
          <a:off x="40498" y="432042"/>
          <a:ext cx="2407767" cy="14446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Arial Narrow" pitchFamily="34" charset="0"/>
            </a:rPr>
            <a:t>Felsőoktatási intézmények</a:t>
          </a:r>
        </a:p>
      </dsp:txBody>
      <dsp:txXfrm>
        <a:off x="40498" y="432042"/>
        <a:ext cx="2407767" cy="1444660"/>
      </dsp:txXfrm>
    </dsp:sp>
    <dsp:sp modelId="{E7E6E6B1-06CB-48B6-8DA6-54D2D44E3FB4}">
      <dsp:nvSpPr>
        <dsp:cNvPr id="0" name=""/>
        <dsp:cNvSpPr/>
      </dsp:nvSpPr>
      <dsp:spPr>
        <a:xfrm>
          <a:off x="2567571" y="432042"/>
          <a:ext cx="2400977" cy="1444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Arial Narrow" pitchFamily="34" charset="0"/>
            </a:rPr>
            <a:t>Diákok</a:t>
          </a:r>
          <a:endParaRPr lang="hu-HU" sz="2900" kern="1200" dirty="0"/>
        </a:p>
      </dsp:txBody>
      <dsp:txXfrm>
        <a:off x="2567571" y="432042"/>
        <a:ext cx="2400977" cy="1444660"/>
      </dsp:txXfrm>
    </dsp:sp>
    <dsp:sp modelId="{F5F53B2A-EF1B-418B-9ABF-D82A4004154F}">
      <dsp:nvSpPr>
        <dsp:cNvPr id="0" name=""/>
        <dsp:cNvSpPr/>
      </dsp:nvSpPr>
      <dsp:spPr>
        <a:xfrm>
          <a:off x="5112557" y="432042"/>
          <a:ext cx="2407767" cy="14446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Arial Narrow" pitchFamily="34" charset="0"/>
            </a:rPr>
            <a:t>Munkáltatók</a:t>
          </a:r>
          <a:endParaRPr lang="hu-HU" sz="2900" kern="1200" dirty="0">
            <a:latin typeface="Arial Narrow" pitchFamily="34" charset="0"/>
          </a:endParaRPr>
        </a:p>
      </dsp:txBody>
      <dsp:txXfrm>
        <a:off x="5112557" y="432042"/>
        <a:ext cx="2407767" cy="14446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109125" y="202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Építészmérnök hallgatók</a:t>
          </a:r>
        </a:p>
      </dsp:txBody>
      <dsp:txXfrm rot="10800000">
        <a:off x="1109125" y="2020"/>
        <a:ext cx="3639284" cy="769852"/>
      </dsp:txXfrm>
    </dsp:sp>
    <dsp:sp modelId="{A388CBCC-7788-4117-A2B8-938C1588E7CB}">
      <dsp:nvSpPr>
        <dsp:cNvPr id="0" name=""/>
        <dsp:cNvSpPr/>
      </dsp:nvSpPr>
      <dsp:spPr>
        <a:xfrm>
          <a:off x="560327" y="109492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109125" y="100168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Ipari és </a:t>
          </a:r>
          <a:r>
            <a:rPr lang="hu-HU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Mezgőgazdasági</a:t>
          </a: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Épülettervezési Tanszék</a:t>
          </a:r>
        </a:p>
      </dsp:txBody>
      <dsp:txXfrm rot="10800000">
        <a:off x="1109125" y="1001680"/>
        <a:ext cx="3639284" cy="769852"/>
      </dsp:txXfrm>
    </dsp:sp>
    <dsp:sp modelId="{51081F28-8510-4229-8BDC-AB296979DEFD}">
      <dsp:nvSpPr>
        <dsp:cNvPr id="0" name=""/>
        <dsp:cNvSpPr/>
      </dsp:nvSpPr>
      <dsp:spPr>
        <a:xfrm>
          <a:off x="560327" y="110915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109125" y="2001339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Egyetemes tervezés választható kredittárgy</a:t>
          </a:r>
        </a:p>
      </dsp:txBody>
      <dsp:txXfrm rot="10800000">
        <a:off x="1109125" y="2001339"/>
        <a:ext cx="3639284" cy="769852"/>
      </dsp:txXfrm>
    </dsp:sp>
    <dsp:sp modelId="{CCEBCF7B-2B86-4DBE-AA18-0488F012194C}">
      <dsp:nvSpPr>
        <dsp:cNvPr id="0" name=""/>
        <dsp:cNvSpPr/>
      </dsp:nvSpPr>
      <dsp:spPr>
        <a:xfrm>
          <a:off x="560327" y="210881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09125" y="3000999"/>
          <a:ext cx="3639284" cy="1060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terek és berendezések használata a gyakorlatban, helyigények megtapasztalása</a:t>
          </a:r>
        </a:p>
      </dsp:txBody>
      <dsp:txXfrm rot="10800000">
        <a:off x="1109125" y="3000999"/>
        <a:ext cx="3639284" cy="1060980"/>
      </dsp:txXfrm>
    </dsp:sp>
    <dsp:sp modelId="{E4BB8B71-3D2D-49D2-B22D-35AEC9D85EC6}">
      <dsp:nvSpPr>
        <dsp:cNvPr id="0" name=""/>
        <dsp:cNvSpPr/>
      </dsp:nvSpPr>
      <dsp:spPr>
        <a:xfrm>
          <a:off x="560327" y="3254034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007763" y="0"/>
          <a:ext cx="3770553" cy="75821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52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9. </a:t>
          </a: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Osztályos </a:t>
          </a: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média szakos </a:t>
          </a: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hallgatók - </a:t>
          </a:r>
          <a:r>
            <a:rPr lang="hu-HU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iskolai közösségi szolgálat </a:t>
          </a:r>
          <a:endParaRPr lang="hu-HU" sz="18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07763" y="0"/>
        <a:ext cx="3770553" cy="758215"/>
      </dsp:txXfrm>
    </dsp:sp>
    <dsp:sp modelId="{A388CBCC-7788-4117-A2B8-938C1588E7CB}">
      <dsp:nvSpPr>
        <dsp:cNvPr id="0" name=""/>
        <dsp:cNvSpPr/>
      </dsp:nvSpPr>
      <dsp:spPr>
        <a:xfrm>
          <a:off x="532897" y="106476"/>
          <a:ext cx="758215" cy="75821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A7C57-B110-487E-BD86-5A3300C96E1E}">
      <dsp:nvSpPr>
        <dsp:cNvPr id="0" name=""/>
        <dsp:cNvSpPr/>
      </dsp:nvSpPr>
      <dsp:spPr>
        <a:xfrm rot="10800000">
          <a:off x="1106215" y="985178"/>
          <a:ext cx="3639284" cy="75821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5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KÖZOP Monitoring Bizottságon keresztül elindult akadálymentesítési felmérés</a:t>
          </a:r>
        </a:p>
      </dsp:txBody>
      <dsp:txXfrm rot="10800000">
        <a:off x="1106215" y="985178"/>
        <a:ext cx="3639284" cy="758215"/>
      </dsp:txXfrm>
    </dsp:sp>
    <dsp:sp modelId="{637E5D14-C997-407A-9C84-EBA87AE61945}">
      <dsp:nvSpPr>
        <dsp:cNvPr id="0" name=""/>
        <dsp:cNvSpPr/>
      </dsp:nvSpPr>
      <dsp:spPr>
        <a:xfrm rot="21245488">
          <a:off x="727107" y="985178"/>
          <a:ext cx="758215" cy="75821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56CE7-1C04-45FB-BB6C-F692988056A8}">
      <dsp:nvSpPr>
        <dsp:cNvPr id="0" name=""/>
        <dsp:cNvSpPr/>
      </dsp:nvSpPr>
      <dsp:spPr>
        <a:xfrm rot="10800000">
          <a:off x="1106215" y="1969726"/>
          <a:ext cx="3639284" cy="110909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5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fogyatékossággal </a:t>
          </a:r>
          <a:r>
            <a:rPr lang="hu-H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vagy más akadályozottsággal élő személyekkel az utcai és közösségi közlekedés akadálymentességével kapcsolatosan</a:t>
          </a:r>
        </a:p>
      </dsp:txBody>
      <dsp:txXfrm rot="10800000">
        <a:off x="1106215" y="1969726"/>
        <a:ext cx="3639284" cy="1109094"/>
      </dsp:txXfrm>
    </dsp:sp>
    <dsp:sp modelId="{79CB6703-FCAC-46DB-BB1D-187A66011C11}">
      <dsp:nvSpPr>
        <dsp:cNvPr id="0" name=""/>
        <dsp:cNvSpPr/>
      </dsp:nvSpPr>
      <dsp:spPr>
        <a:xfrm>
          <a:off x="727107" y="2145166"/>
          <a:ext cx="758215" cy="75821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B7C9F-2A0E-43AD-961A-2748959C15A0}">
      <dsp:nvSpPr>
        <dsp:cNvPr id="0" name=""/>
        <dsp:cNvSpPr/>
      </dsp:nvSpPr>
      <dsp:spPr>
        <a:xfrm rot="10800000">
          <a:off x="1106215" y="3305154"/>
          <a:ext cx="3639284" cy="75821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5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</a:t>
          </a:r>
          <a:r>
            <a:rPr lang="hu-H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személyes tapasztalatokra, saját élményeikre és felhasználói igényeikre fókuszálva</a:t>
          </a:r>
        </a:p>
      </dsp:txBody>
      <dsp:txXfrm rot="10800000">
        <a:off x="1106215" y="3305154"/>
        <a:ext cx="3639284" cy="758215"/>
      </dsp:txXfrm>
    </dsp:sp>
    <dsp:sp modelId="{74F81956-E1E2-4D08-9BCF-71034EB552A5}">
      <dsp:nvSpPr>
        <dsp:cNvPr id="0" name=""/>
        <dsp:cNvSpPr/>
      </dsp:nvSpPr>
      <dsp:spPr>
        <a:xfrm>
          <a:off x="727107" y="3305154"/>
          <a:ext cx="758215" cy="75821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100638" y="200"/>
          <a:ext cx="3770553" cy="112971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3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Döntéshozók látogatása: ombudsman</a:t>
          </a:r>
          <a:endParaRPr lang="hu-HU" sz="18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00638" y="200"/>
        <a:ext cx="3770553" cy="1129714"/>
      </dsp:txXfrm>
    </dsp:sp>
    <dsp:sp modelId="{A388CBCC-7788-4117-A2B8-938C1588E7CB}">
      <dsp:nvSpPr>
        <dsp:cNvPr id="0" name=""/>
        <dsp:cNvSpPr/>
      </dsp:nvSpPr>
      <dsp:spPr>
        <a:xfrm>
          <a:off x="360945" y="157908"/>
          <a:ext cx="1129714" cy="112971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A7C57-B110-487E-BD86-5A3300C96E1E}">
      <dsp:nvSpPr>
        <dsp:cNvPr id="0" name=""/>
        <dsp:cNvSpPr/>
      </dsp:nvSpPr>
      <dsp:spPr>
        <a:xfrm rot="10800000">
          <a:off x="1199090" y="1467142"/>
          <a:ext cx="3639284" cy="112971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Egyetemes tervezés kötelező érvényű jogszabály legyen</a:t>
          </a:r>
          <a:endParaRPr lang="hu-HU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99090" y="1467142"/>
        <a:ext cx="3639284" cy="1129714"/>
      </dsp:txXfrm>
    </dsp:sp>
    <dsp:sp modelId="{637E5D14-C997-407A-9C84-EBA87AE61945}">
      <dsp:nvSpPr>
        <dsp:cNvPr id="0" name=""/>
        <dsp:cNvSpPr/>
      </dsp:nvSpPr>
      <dsp:spPr>
        <a:xfrm>
          <a:off x="634233" y="1467142"/>
          <a:ext cx="1129714" cy="11297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56CE7-1C04-45FB-BB6C-F692988056A8}">
      <dsp:nvSpPr>
        <dsp:cNvPr id="0" name=""/>
        <dsp:cNvSpPr/>
      </dsp:nvSpPr>
      <dsp:spPr>
        <a:xfrm rot="10800000">
          <a:off x="1199090" y="2934085"/>
          <a:ext cx="3639284" cy="112971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Az emberek nem tudják, hogy az </a:t>
          </a:r>
          <a:r>
            <a:rPr lang="hu-HU" sz="18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okostelefonuk</a:t>
          </a:r>
          <a:r>
            <a:rPr lang="hu-H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mindenki számára használható.</a:t>
          </a:r>
          <a:endParaRPr lang="hu-HU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99090" y="2934085"/>
        <a:ext cx="3639284" cy="1129714"/>
      </dsp:txXfrm>
    </dsp:sp>
    <dsp:sp modelId="{79CB6703-FCAC-46DB-BB1D-187A66011C11}">
      <dsp:nvSpPr>
        <dsp:cNvPr id="0" name=""/>
        <dsp:cNvSpPr/>
      </dsp:nvSpPr>
      <dsp:spPr>
        <a:xfrm>
          <a:off x="634233" y="2934085"/>
          <a:ext cx="1129714" cy="11297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99910-7DE0-4077-8A2B-7DD26ADFFF13}">
      <dsp:nvSpPr>
        <dsp:cNvPr id="0" name=""/>
        <dsp:cNvSpPr/>
      </dsp:nvSpPr>
      <dsp:spPr>
        <a:xfrm rot="10800000">
          <a:off x="1175139" y="696"/>
          <a:ext cx="4053840" cy="6162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Képeknél magyarázó szöveg hangosan </a:t>
          </a:r>
          <a:r>
            <a:rPr lang="hu-HU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felovasható</a:t>
          </a: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felolvasóprogramokkal kompatibilis</a:t>
          </a:r>
          <a:endParaRPr lang="hu-HU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75139" y="696"/>
        <a:ext cx="4053840" cy="616237"/>
      </dsp:txXfrm>
    </dsp:sp>
    <dsp:sp modelId="{1D4CE7B7-94C0-40DE-AA7B-F72D9DFCCC2A}">
      <dsp:nvSpPr>
        <dsp:cNvPr id="0" name=""/>
        <dsp:cNvSpPr/>
      </dsp:nvSpPr>
      <dsp:spPr>
        <a:xfrm>
          <a:off x="268733" y="531813"/>
          <a:ext cx="616237" cy="61623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DB5A-12E9-400D-8BBA-57D14D0011A7}">
      <dsp:nvSpPr>
        <dsp:cNvPr id="0" name=""/>
        <dsp:cNvSpPr/>
      </dsp:nvSpPr>
      <dsp:spPr>
        <a:xfrm rot="10800000">
          <a:off x="1175139" y="800886"/>
          <a:ext cx="4053840" cy="6162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Kontrasztos színű és megfelelő méretű, talp nélküli betűk </a:t>
          </a:r>
          <a:endParaRPr lang="hu-HU" sz="1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75139" y="800886"/>
        <a:ext cx="4053840" cy="616237"/>
      </dsp:txXfrm>
    </dsp:sp>
    <dsp:sp modelId="{A388CBCC-7788-4117-A2B8-938C1588E7CB}">
      <dsp:nvSpPr>
        <dsp:cNvPr id="0" name=""/>
        <dsp:cNvSpPr/>
      </dsp:nvSpPr>
      <dsp:spPr>
        <a:xfrm>
          <a:off x="735848" y="886912"/>
          <a:ext cx="616237" cy="61623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6A453-12E1-44CF-BD59-B3F3918AE309}">
      <dsp:nvSpPr>
        <dsp:cNvPr id="0" name=""/>
        <dsp:cNvSpPr/>
      </dsp:nvSpPr>
      <dsp:spPr>
        <a:xfrm rot="10800000">
          <a:off x="1175139" y="1629397"/>
          <a:ext cx="4053840" cy="6162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Nincsen sorkizárás, AA szint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ISO/IEC 40500</a:t>
          </a:r>
        </a:p>
      </dsp:txBody>
      <dsp:txXfrm rot="10800000">
        <a:off x="1175139" y="1629397"/>
        <a:ext cx="4053840" cy="616237"/>
      </dsp:txXfrm>
    </dsp:sp>
    <dsp:sp modelId="{F19AD637-91D9-40A6-8ECD-8325AF74698E}">
      <dsp:nvSpPr>
        <dsp:cNvPr id="0" name=""/>
        <dsp:cNvSpPr/>
      </dsp:nvSpPr>
      <dsp:spPr>
        <a:xfrm>
          <a:off x="735848" y="1687102"/>
          <a:ext cx="616237" cy="61623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75139" y="2401264"/>
          <a:ext cx="4053840" cy="92952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Többféle felhasználói felületeken olvasható, </a:t>
          </a:r>
          <a:r>
            <a:rPr lang="hu-HU" sz="16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tablet</a:t>
          </a:r>
          <a:r>
            <a:rPr lang="hu-H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hu-HU" sz="16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okostelefon</a:t>
          </a:r>
          <a:r>
            <a:rPr lang="hu-HU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laptop</a:t>
          </a:r>
        </a:p>
      </dsp:txBody>
      <dsp:txXfrm rot="10800000">
        <a:off x="1175139" y="2401264"/>
        <a:ext cx="4053840" cy="929520"/>
      </dsp:txXfrm>
    </dsp:sp>
    <dsp:sp modelId="{E4BB8B71-3D2D-49D2-B22D-35AEC9D85EC6}">
      <dsp:nvSpPr>
        <dsp:cNvPr id="0" name=""/>
        <dsp:cNvSpPr/>
      </dsp:nvSpPr>
      <dsp:spPr>
        <a:xfrm>
          <a:off x="735848" y="2643932"/>
          <a:ext cx="616237" cy="61623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1CE8A-F2B4-44AB-92D5-9BACDFD6EC69}">
      <dsp:nvSpPr>
        <dsp:cNvPr id="0" name=""/>
        <dsp:cNvSpPr/>
      </dsp:nvSpPr>
      <dsp:spPr>
        <a:xfrm rot="10800000">
          <a:off x="1175139" y="3514736"/>
          <a:ext cx="4053840" cy="83659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Változó hírek, állandó rovatok egyetemes tervezésű termékek bemutatása</a:t>
          </a:r>
        </a:p>
      </dsp:txBody>
      <dsp:txXfrm rot="10800000">
        <a:off x="1175139" y="3514736"/>
        <a:ext cx="4053840" cy="836598"/>
      </dsp:txXfrm>
    </dsp:sp>
    <dsp:sp modelId="{50940530-9C77-4970-A72B-70E75B90066B}">
      <dsp:nvSpPr>
        <dsp:cNvPr id="0" name=""/>
        <dsp:cNvSpPr/>
      </dsp:nvSpPr>
      <dsp:spPr>
        <a:xfrm>
          <a:off x="867020" y="3624917"/>
          <a:ext cx="616237" cy="61623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99910-7DE0-4077-8A2B-7DD26ADFFF13}">
      <dsp:nvSpPr>
        <dsp:cNvPr id="0" name=""/>
        <dsp:cNvSpPr/>
      </dsp:nvSpPr>
      <dsp:spPr>
        <a:xfrm rot="10800000">
          <a:off x="1196578" y="1934"/>
          <a:ext cx="4053840" cy="7019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5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M1- Esély </a:t>
          </a: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16. és 18. adás</a:t>
          </a:r>
          <a:endParaRPr lang="hu-HU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96578" y="1934"/>
        <a:ext cx="4053840" cy="701992"/>
      </dsp:txXfrm>
    </dsp:sp>
    <dsp:sp modelId="{1D4CE7B7-94C0-40DE-AA7B-F72D9DFCCC2A}">
      <dsp:nvSpPr>
        <dsp:cNvPr id="0" name=""/>
        <dsp:cNvSpPr/>
      </dsp:nvSpPr>
      <dsp:spPr>
        <a:xfrm>
          <a:off x="164038" y="606961"/>
          <a:ext cx="701992" cy="7019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DB5A-12E9-400D-8BBA-57D14D0011A7}">
      <dsp:nvSpPr>
        <dsp:cNvPr id="0" name=""/>
        <dsp:cNvSpPr/>
      </dsp:nvSpPr>
      <dsp:spPr>
        <a:xfrm rot="10800000">
          <a:off x="1196578" y="913477"/>
          <a:ext cx="4053840" cy="7019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5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ATV- </a:t>
          </a:r>
          <a:r>
            <a:rPr lang="hu-HU" sz="18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Budapestvideo</a:t>
          </a:r>
          <a:endParaRPr lang="hu-HU" sz="1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96578" y="913477"/>
        <a:ext cx="4053840" cy="701992"/>
      </dsp:txXfrm>
    </dsp:sp>
    <dsp:sp modelId="{A388CBCC-7788-4117-A2B8-938C1588E7CB}">
      <dsp:nvSpPr>
        <dsp:cNvPr id="0" name=""/>
        <dsp:cNvSpPr/>
      </dsp:nvSpPr>
      <dsp:spPr>
        <a:xfrm>
          <a:off x="696155" y="1011475"/>
          <a:ext cx="701992" cy="7019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617E3-2B77-4AA9-93A2-A91BC9CB5F88}">
      <dsp:nvSpPr>
        <dsp:cNvPr id="0" name=""/>
        <dsp:cNvSpPr/>
      </dsp:nvSpPr>
      <dsp:spPr>
        <a:xfrm rot="10800000">
          <a:off x="1196578" y="1825019"/>
          <a:ext cx="4053840" cy="7019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5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DunaTv</a:t>
          </a: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Akadálytalanul</a:t>
          </a:r>
        </a:p>
      </dsp:txBody>
      <dsp:txXfrm rot="10800000">
        <a:off x="1196578" y="1825019"/>
        <a:ext cx="4053840" cy="701992"/>
      </dsp:txXfrm>
    </dsp:sp>
    <dsp:sp modelId="{D1004DBC-D097-426D-A71E-8A1CFEB95298}">
      <dsp:nvSpPr>
        <dsp:cNvPr id="0" name=""/>
        <dsp:cNvSpPr/>
      </dsp:nvSpPr>
      <dsp:spPr>
        <a:xfrm>
          <a:off x="845581" y="1825019"/>
          <a:ext cx="701992" cy="70199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E9CFD-877E-474D-867E-21001579CE6E}">
      <dsp:nvSpPr>
        <dsp:cNvPr id="0" name=""/>
        <dsp:cNvSpPr/>
      </dsp:nvSpPr>
      <dsp:spPr>
        <a:xfrm rot="10800000">
          <a:off x="1196578" y="2736562"/>
          <a:ext cx="4053840" cy="7019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5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Rádióinterjúk</a:t>
          </a:r>
        </a:p>
      </dsp:txBody>
      <dsp:txXfrm rot="10800000">
        <a:off x="1196578" y="2736562"/>
        <a:ext cx="4053840" cy="701992"/>
      </dsp:txXfrm>
    </dsp:sp>
    <dsp:sp modelId="{208ABBF1-27C5-4B7A-9B79-86C314218E25}">
      <dsp:nvSpPr>
        <dsp:cNvPr id="0" name=""/>
        <dsp:cNvSpPr/>
      </dsp:nvSpPr>
      <dsp:spPr>
        <a:xfrm>
          <a:off x="845581" y="2736562"/>
          <a:ext cx="701992" cy="70199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E3159-E99B-4D3F-86B0-13BBE5DE5B69}">
      <dsp:nvSpPr>
        <dsp:cNvPr id="0" name=""/>
        <dsp:cNvSpPr/>
      </dsp:nvSpPr>
      <dsp:spPr>
        <a:xfrm rot="10800000">
          <a:off x="1196578" y="3648104"/>
          <a:ext cx="4053840" cy="7019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55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Felméri Péter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Bács Miklós</a:t>
          </a:r>
        </a:p>
      </dsp:txBody>
      <dsp:txXfrm rot="10800000">
        <a:off x="1196578" y="3648104"/>
        <a:ext cx="4053840" cy="701992"/>
      </dsp:txXfrm>
    </dsp:sp>
    <dsp:sp modelId="{53193044-E06E-4B70-826F-54EC4A30DCC1}">
      <dsp:nvSpPr>
        <dsp:cNvPr id="0" name=""/>
        <dsp:cNvSpPr/>
      </dsp:nvSpPr>
      <dsp:spPr>
        <a:xfrm>
          <a:off x="845581" y="3648104"/>
          <a:ext cx="701992" cy="70199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044448" y="2368"/>
          <a:ext cx="3639284" cy="101776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 A projekt céljait, szolgáltatásait bemutató leporelló</a:t>
          </a:r>
          <a:endParaRPr lang="hu-HU" sz="2000" b="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4448" y="2368"/>
        <a:ext cx="3639284" cy="1017764"/>
      </dsp:txXfrm>
    </dsp:sp>
    <dsp:sp modelId="{A388CBCC-7788-4117-A2B8-938C1588E7CB}">
      <dsp:nvSpPr>
        <dsp:cNvPr id="0" name=""/>
        <dsp:cNvSpPr/>
      </dsp:nvSpPr>
      <dsp:spPr>
        <a:xfrm>
          <a:off x="680072" y="327032"/>
          <a:ext cx="511146" cy="51114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044448" y="1172713"/>
          <a:ext cx="3639284" cy="51114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 </a:t>
          </a: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Csoportos bemutató /  </a:t>
          </a: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tanácsadás</a:t>
          </a:r>
          <a:endParaRPr lang="hu-HU" sz="2000" b="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4448" y="1172713"/>
        <a:ext cx="3639284" cy="511146"/>
      </dsp:txXfrm>
    </dsp:sp>
    <dsp:sp modelId="{51081F28-8510-4229-8BDC-AB296979DEFD}">
      <dsp:nvSpPr>
        <dsp:cNvPr id="0" name=""/>
        <dsp:cNvSpPr/>
      </dsp:nvSpPr>
      <dsp:spPr>
        <a:xfrm>
          <a:off x="680072" y="1244069"/>
          <a:ext cx="511146" cy="51114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044448" y="1836440"/>
          <a:ext cx="3639284" cy="51114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3. Egyéni </a:t>
          </a: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tanácsadás cégeknek</a:t>
          </a:r>
          <a:endParaRPr lang="hu-HU" sz="200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4448" y="1836440"/>
        <a:ext cx="3639284" cy="511146"/>
      </dsp:txXfrm>
    </dsp:sp>
    <dsp:sp modelId="{CCEBCF7B-2B86-4DBE-AA18-0488F012194C}">
      <dsp:nvSpPr>
        <dsp:cNvPr id="0" name=""/>
        <dsp:cNvSpPr/>
      </dsp:nvSpPr>
      <dsp:spPr>
        <a:xfrm>
          <a:off x="680072" y="1907796"/>
          <a:ext cx="511146" cy="51114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044448" y="2500167"/>
          <a:ext cx="3639284" cy="70444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4. Hírlevél </a:t>
          </a: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készítése, terjesztése</a:t>
          </a:r>
          <a:endParaRPr lang="hu-HU" sz="2000" b="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4448" y="2500167"/>
        <a:ext cx="3639284" cy="704441"/>
      </dsp:txXfrm>
    </dsp:sp>
    <dsp:sp modelId="{E4BB8B71-3D2D-49D2-B22D-35AEC9D85EC6}">
      <dsp:nvSpPr>
        <dsp:cNvPr id="0" name=""/>
        <dsp:cNvSpPr/>
      </dsp:nvSpPr>
      <dsp:spPr>
        <a:xfrm>
          <a:off x="680072" y="2668171"/>
          <a:ext cx="511146" cy="51114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981EC-E760-41BD-A547-6223977E628A}">
      <dsp:nvSpPr>
        <dsp:cNvPr id="0" name=""/>
        <dsp:cNvSpPr/>
      </dsp:nvSpPr>
      <dsp:spPr>
        <a:xfrm rot="10800000">
          <a:off x="1044448" y="3357190"/>
          <a:ext cx="3639284" cy="70444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5. Kisfilm </a:t>
          </a:r>
          <a:r>
            <a:rPr lang="hu-HU" sz="20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készítése, terjesztése</a:t>
          </a:r>
          <a:endParaRPr lang="hu-HU" sz="2000" b="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4448" y="3357190"/>
        <a:ext cx="3639284" cy="704441"/>
      </dsp:txXfrm>
    </dsp:sp>
    <dsp:sp modelId="{991458A4-B0CB-4383-AC6A-1C8DE27D76B8}">
      <dsp:nvSpPr>
        <dsp:cNvPr id="0" name=""/>
        <dsp:cNvSpPr/>
      </dsp:nvSpPr>
      <dsp:spPr>
        <a:xfrm>
          <a:off x="788875" y="3453838"/>
          <a:ext cx="511146" cy="51114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109125" y="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 jövő tervezői: a hallgatók</a:t>
          </a:r>
          <a:endParaRPr lang="hu-HU" sz="1800" b="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09125" y="0"/>
        <a:ext cx="3639284" cy="769852"/>
      </dsp:txXfrm>
    </dsp:sp>
    <dsp:sp modelId="{A388CBCC-7788-4117-A2B8-938C1588E7CB}">
      <dsp:nvSpPr>
        <dsp:cNvPr id="0" name=""/>
        <dsp:cNvSpPr/>
      </dsp:nvSpPr>
      <dsp:spPr>
        <a:xfrm>
          <a:off x="560327" y="109492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109125" y="100168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 jelen tervezői: a mérnökök</a:t>
          </a:r>
          <a:endParaRPr lang="hu-HU" sz="1800" b="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09125" y="1001680"/>
        <a:ext cx="3639284" cy="769852"/>
      </dsp:txXfrm>
    </dsp:sp>
    <dsp:sp modelId="{51081F28-8510-4229-8BDC-AB296979DEFD}">
      <dsp:nvSpPr>
        <dsp:cNvPr id="0" name=""/>
        <dsp:cNvSpPr/>
      </dsp:nvSpPr>
      <dsp:spPr>
        <a:xfrm>
          <a:off x="560327" y="110915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109125" y="2001339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HR-esek</a:t>
          </a:r>
        </a:p>
      </dsp:txBody>
      <dsp:txXfrm rot="10800000">
        <a:off x="1109125" y="2001339"/>
        <a:ext cx="3639284" cy="769852"/>
      </dsp:txXfrm>
    </dsp:sp>
    <dsp:sp modelId="{CCEBCF7B-2B86-4DBE-AA18-0488F012194C}">
      <dsp:nvSpPr>
        <dsp:cNvPr id="0" name=""/>
        <dsp:cNvSpPr/>
      </dsp:nvSpPr>
      <dsp:spPr>
        <a:xfrm>
          <a:off x="560327" y="210881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09125" y="3000999"/>
          <a:ext cx="3639284" cy="1060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Fogyatékossággal élő személyek érdekvédelmi szervezetei</a:t>
          </a:r>
          <a:endParaRPr lang="hu-HU" sz="1800" b="0" kern="1200" dirty="0" smtClean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1109125" y="3000999"/>
        <a:ext cx="3639284" cy="1060980"/>
      </dsp:txXfrm>
    </dsp:sp>
    <dsp:sp modelId="{E4BB8B71-3D2D-49D2-B22D-35AEC9D85EC6}">
      <dsp:nvSpPr>
        <dsp:cNvPr id="0" name=""/>
        <dsp:cNvSpPr/>
      </dsp:nvSpPr>
      <dsp:spPr>
        <a:xfrm>
          <a:off x="560327" y="3254034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109125" y="202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Különféle fogyatékossággal élő személyek – különféle képességekkel, élettapasztalatokkal</a:t>
          </a:r>
        </a:p>
      </dsp:txBody>
      <dsp:txXfrm rot="10800000">
        <a:off x="1109125" y="2020"/>
        <a:ext cx="3639284" cy="769852"/>
      </dsp:txXfrm>
    </dsp:sp>
    <dsp:sp modelId="{A388CBCC-7788-4117-A2B8-938C1588E7CB}">
      <dsp:nvSpPr>
        <dsp:cNvPr id="0" name=""/>
        <dsp:cNvSpPr/>
      </dsp:nvSpPr>
      <dsp:spPr>
        <a:xfrm>
          <a:off x="560327" y="109492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109125" y="100168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Semmit rólunk, nélkülünk!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Képességeik legjobb ismerői</a:t>
          </a:r>
        </a:p>
      </dsp:txBody>
      <dsp:txXfrm rot="10800000">
        <a:off x="1109125" y="1001680"/>
        <a:ext cx="3639284" cy="769852"/>
      </dsp:txXfrm>
    </dsp:sp>
    <dsp:sp modelId="{51081F28-8510-4229-8BDC-AB296979DEFD}">
      <dsp:nvSpPr>
        <dsp:cNvPr id="0" name=""/>
        <dsp:cNvSpPr/>
      </dsp:nvSpPr>
      <dsp:spPr>
        <a:xfrm>
          <a:off x="560327" y="110915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109125" y="2001339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Konzultációs lehetőséget biztosít termékek tervezéséhez már a kezdeti szakaszban</a:t>
          </a:r>
        </a:p>
      </dsp:txBody>
      <dsp:txXfrm rot="10800000">
        <a:off x="1109125" y="2001339"/>
        <a:ext cx="3639284" cy="769852"/>
      </dsp:txXfrm>
    </dsp:sp>
    <dsp:sp modelId="{CCEBCF7B-2B86-4DBE-AA18-0488F012194C}">
      <dsp:nvSpPr>
        <dsp:cNvPr id="0" name=""/>
        <dsp:cNvSpPr/>
      </dsp:nvSpPr>
      <dsp:spPr>
        <a:xfrm>
          <a:off x="560327" y="210881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09125" y="3000999"/>
          <a:ext cx="3639284" cy="1060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Önkéntesekkel igény esetén bővíthető</a:t>
          </a:r>
        </a:p>
      </dsp:txBody>
      <dsp:txXfrm rot="10800000">
        <a:off x="1109125" y="3000999"/>
        <a:ext cx="3639284" cy="1060980"/>
      </dsp:txXfrm>
    </dsp:sp>
    <dsp:sp modelId="{E4BB8B71-3D2D-49D2-B22D-35AEC9D85EC6}">
      <dsp:nvSpPr>
        <dsp:cNvPr id="0" name=""/>
        <dsp:cNvSpPr/>
      </dsp:nvSpPr>
      <dsp:spPr>
        <a:xfrm>
          <a:off x="560327" y="3254034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043472" y="8548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Fejlesztőmérnökök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43472" y="8548"/>
        <a:ext cx="3639284" cy="769852"/>
      </dsp:txXfrm>
    </dsp:sp>
    <dsp:sp modelId="{A388CBCC-7788-4117-A2B8-938C1588E7CB}">
      <dsp:nvSpPr>
        <dsp:cNvPr id="0" name=""/>
        <dsp:cNvSpPr/>
      </dsp:nvSpPr>
      <dsp:spPr>
        <a:xfrm>
          <a:off x="560327" y="109492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109125" y="100168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Négyzetháló méretezéshez</a:t>
          </a:r>
        </a:p>
      </dsp:txBody>
      <dsp:txXfrm rot="10800000">
        <a:off x="1109125" y="1001680"/>
        <a:ext cx="3639284" cy="769852"/>
      </dsp:txXfrm>
    </dsp:sp>
    <dsp:sp modelId="{51081F28-8510-4229-8BDC-AB296979DEFD}">
      <dsp:nvSpPr>
        <dsp:cNvPr id="0" name=""/>
        <dsp:cNvSpPr/>
      </dsp:nvSpPr>
      <dsp:spPr>
        <a:xfrm>
          <a:off x="560327" y="110915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109125" y="2001339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Többféle méretű kerekesszék</a:t>
          </a:r>
          <a:endParaRPr lang="hu-HU" sz="18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09125" y="2001339"/>
        <a:ext cx="3639284" cy="769852"/>
      </dsp:txXfrm>
    </dsp:sp>
    <dsp:sp modelId="{CCEBCF7B-2B86-4DBE-AA18-0488F012194C}">
      <dsp:nvSpPr>
        <dsp:cNvPr id="0" name=""/>
        <dsp:cNvSpPr/>
      </dsp:nvSpPr>
      <dsp:spPr>
        <a:xfrm>
          <a:off x="560327" y="210881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09125" y="3000999"/>
          <a:ext cx="3639284" cy="1060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Fordulási sugár, helyigények</a:t>
          </a:r>
          <a:endParaRPr lang="hu-HU" sz="1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09125" y="3000999"/>
        <a:ext cx="3639284" cy="1060980"/>
      </dsp:txXfrm>
    </dsp:sp>
    <dsp:sp modelId="{E4BB8B71-3D2D-49D2-B22D-35AEC9D85EC6}">
      <dsp:nvSpPr>
        <dsp:cNvPr id="0" name=""/>
        <dsp:cNvSpPr/>
      </dsp:nvSpPr>
      <dsp:spPr>
        <a:xfrm>
          <a:off x="560327" y="3254034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1B601-AE25-4E46-B66C-FB33FE7CD84C}">
      <dsp:nvSpPr>
        <dsp:cNvPr id="0" name=""/>
        <dsp:cNvSpPr/>
      </dsp:nvSpPr>
      <dsp:spPr>
        <a:xfrm rot="5400000">
          <a:off x="3602561" y="-2556756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itchFamily="34" charset="0"/>
              <a:cs typeface="Arial" pitchFamily="34" charset="0"/>
            </a:rPr>
            <a:t>Budapesti Műszaki és Gazdaságtudományi Egyetem </a:t>
          </a:r>
          <a:endParaRPr lang="hu-H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itchFamily="34" charset="0"/>
              <a:cs typeface="Arial" pitchFamily="34" charset="0"/>
            </a:rPr>
            <a:t>Terméktervező és műszaki menedzser hallgatók</a:t>
          </a:r>
          <a:endParaRPr lang="hu-H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itchFamily="34" charset="0"/>
              <a:cs typeface="Arial" pitchFamily="34" charset="0"/>
            </a:rPr>
            <a:t> Építészmérnöki hallgatók</a:t>
          </a:r>
          <a:endParaRPr lang="hu-HU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3602561" y="-2556756"/>
        <a:ext cx="859764" cy="6192688"/>
      </dsp:txXfrm>
    </dsp:sp>
    <dsp:sp modelId="{0E4E4834-5C8A-4EAD-8057-A231B82789A1}">
      <dsp:nvSpPr>
        <dsp:cNvPr id="0" name=""/>
        <dsp:cNvSpPr/>
      </dsp:nvSpPr>
      <dsp:spPr>
        <a:xfrm>
          <a:off x="0" y="2234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latin typeface="Arial" pitchFamily="34" charset="0"/>
              <a:cs typeface="Arial" pitchFamily="34" charset="0"/>
            </a:rPr>
            <a:t>1. </a:t>
          </a:r>
          <a:endParaRPr lang="hu-HU" sz="3600" kern="1200" dirty="0">
            <a:latin typeface="Arial" pitchFamily="34" charset="0"/>
            <a:cs typeface="Arial" pitchFamily="34" charset="0"/>
          </a:endParaRPr>
        </a:p>
      </dsp:txBody>
      <dsp:txXfrm>
        <a:off x="0" y="2234"/>
        <a:ext cx="864087" cy="1074705"/>
      </dsp:txXfrm>
    </dsp:sp>
    <dsp:sp modelId="{A36B9837-137E-412D-BA09-07436992A91E}">
      <dsp:nvSpPr>
        <dsp:cNvPr id="0" name=""/>
        <dsp:cNvSpPr/>
      </dsp:nvSpPr>
      <dsp:spPr>
        <a:xfrm rot="5400000">
          <a:off x="3602561" y="-1428316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2532406"/>
            <a:satOff val="-5954"/>
            <a:lumOff val="13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532406"/>
              <a:satOff val="-5954"/>
              <a:lumOff val="13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u="none" kern="1200" dirty="0" smtClean="0">
              <a:latin typeface="Arial" pitchFamily="34" charset="0"/>
              <a:cs typeface="Arial" pitchFamily="34" charset="0"/>
            </a:rPr>
            <a:t>Fogyatékossággal élők érdekvédelmi szervezetei</a:t>
          </a:r>
          <a:endParaRPr lang="hu-HU" sz="18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u="none" kern="1200" dirty="0" smtClean="0">
              <a:latin typeface="Arial" pitchFamily="34" charset="0"/>
              <a:cs typeface="Arial" pitchFamily="34" charset="0"/>
            </a:rPr>
            <a:t>MEOSZ, SINOSZ, MVGYOSZ, AOSZ, ÉFOÉSZ</a:t>
          </a:r>
          <a:r>
            <a:rPr lang="hu-HU" sz="1800" kern="1200" dirty="0" smtClean="0">
              <a:latin typeface="Arial" pitchFamily="34" charset="0"/>
              <a:cs typeface="Arial" pitchFamily="34" charset="0"/>
            </a:rPr>
            <a:t> </a:t>
          </a:r>
        </a:p>
      </dsp:txBody>
      <dsp:txXfrm rot="5400000">
        <a:off x="3602561" y="-1428316"/>
        <a:ext cx="859764" cy="6192688"/>
      </dsp:txXfrm>
    </dsp:sp>
    <dsp:sp modelId="{111DB6C9-F32C-459A-BDC4-7ECC4436719A}">
      <dsp:nvSpPr>
        <dsp:cNvPr id="0" name=""/>
        <dsp:cNvSpPr/>
      </dsp:nvSpPr>
      <dsp:spPr>
        <a:xfrm>
          <a:off x="0" y="1152126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2649533"/>
                <a:satOff val="-8650"/>
                <a:lumOff val="6471"/>
                <a:alphaOff val="0"/>
                <a:shade val="63000"/>
                <a:satMod val="165000"/>
              </a:schemeClr>
            </a:gs>
            <a:gs pos="30000">
              <a:schemeClr val="accent4">
                <a:hueOff val="2649533"/>
                <a:satOff val="-8650"/>
                <a:lumOff val="6471"/>
                <a:alphaOff val="0"/>
                <a:shade val="58000"/>
                <a:satMod val="165000"/>
              </a:schemeClr>
            </a:gs>
            <a:gs pos="75000">
              <a:schemeClr val="accent4">
                <a:hueOff val="2649533"/>
                <a:satOff val="-8650"/>
                <a:lumOff val="6471"/>
                <a:alphaOff val="0"/>
                <a:shade val="30000"/>
                <a:satMod val="175000"/>
              </a:schemeClr>
            </a:gs>
            <a:gs pos="100000">
              <a:schemeClr val="accent4">
                <a:hueOff val="2649533"/>
                <a:satOff val="-8650"/>
                <a:lumOff val="647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latin typeface="Arial" pitchFamily="34" charset="0"/>
              <a:cs typeface="Arial" pitchFamily="34" charset="0"/>
            </a:rPr>
            <a:t>2.</a:t>
          </a:r>
        </a:p>
      </dsp:txBody>
      <dsp:txXfrm>
        <a:off x="0" y="1152126"/>
        <a:ext cx="864087" cy="1074705"/>
      </dsp:txXfrm>
    </dsp:sp>
    <dsp:sp modelId="{7DB34648-7EBB-46BB-8994-2F4BAD6FE42C}">
      <dsp:nvSpPr>
        <dsp:cNvPr id="0" name=""/>
        <dsp:cNvSpPr/>
      </dsp:nvSpPr>
      <dsp:spPr>
        <a:xfrm rot="5400000">
          <a:off x="3602561" y="-299875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5064811"/>
            <a:satOff val="-11909"/>
            <a:lumOff val="270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064811"/>
              <a:satOff val="-11909"/>
              <a:lumOff val="270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u="none" kern="1200" dirty="0" err="1" smtClean="0">
              <a:latin typeface="Arial" pitchFamily="34" charset="0"/>
              <a:cs typeface="Arial" pitchFamily="34" charset="0"/>
            </a:rPr>
            <a:t>Moholy-Nagy</a:t>
          </a:r>
          <a:r>
            <a:rPr lang="hu-HU" sz="1800" u="none" kern="1200" dirty="0" smtClean="0">
              <a:latin typeface="Arial" pitchFamily="34" charset="0"/>
              <a:cs typeface="Arial" pitchFamily="34" charset="0"/>
            </a:rPr>
            <a:t> Művészeti Egyetem</a:t>
          </a:r>
          <a:endParaRPr lang="hu-HU" sz="18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u="none" kern="1200" dirty="0" smtClean="0">
              <a:latin typeface="Arial" pitchFamily="34" charset="0"/>
              <a:cs typeface="Arial" pitchFamily="34" charset="0"/>
            </a:rPr>
            <a:t>építészmérnök hallgatók (folyamatban, ősztől)</a:t>
          </a:r>
          <a:endParaRPr lang="hu-HU" sz="1800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3602561" y="-299875"/>
        <a:ext cx="859764" cy="6192688"/>
      </dsp:txXfrm>
    </dsp:sp>
    <dsp:sp modelId="{CA881108-C442-4EEB-AB8F-D03ACF8F3B48}">
      <dsp:nvSpPr>
        <dsp:cNvPr id="0" name=""/>
        <dsp:cNvSpPr/>
      </dsp:nvSpPr>
      <dsp:spPr>
        <a:xfrm>
          <a:off x="0" y="2259115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5299066"/>
                <a:satOff val="-17301"/>
                <a:lumOff val="12941"/>
                <a:alphaOff val="0"/>
                <a:shade val="63000"/>
                <a:satMod val="165000"/>
              </a:schemeClr>
            </a:gs>
            <a:gs pos="30000">
              <a:schemeClr val="accent4">
                <a:hueOff val="5299066"/>
                <a:satOff val="-17301"/>
                <a:lumOff val="12941"/>
                <a:alphaOff val="0"/>
                <a:shade val="58000"/>
                <a:satMod val="165000"/>
              </a:schemeClr>
            </a:gs>
            <a:gs pos="75000">
              <a:schemeClr val="accent4">
                <a:hueOff val="5299066"/>
                <a:satOff val="-17301"/>
                <a:lumOff val="12941"/>
                <a:alphaOff val="0"/>
                <a:shade val="30000"/>
                <a:satMod val="175000"/>
              </a:schemeClr>
            </a:gs>
            <a:gs pos="100000">
              <a:schemeClr val="accent4">
                <a:hueOff val="5299066"/>
                <a:satOff val="-17301"/>
                <a:lumOff val="1294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latin typeface="Arial" pitchFamily="34" charset="0"/>
              <a:cs typeface="Arial" pitchFamily="34" charset="0"/>
            </a:rPr>
            <a:t>3</a:t>
          </a:r>
          <a:r>
            <a:rPr lang="hu-HU" sz="1400" kern="1200" dirty="0" smtClean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0" y="2259115"/>
        <a:ext cx="864087" cy="1074705"/>
      </dsp:txXfrm>
    </dsp:sp>
    <dsp:sp modelId="{C3FE839E-A992-4E40-A8E9-4D02538F44FF}">
      <dsp:nvSpPr>
        <dsp:cNvPr id="0" name=""/>
        <dsp:cNvSpPr/>
      </dsp:nvSpPr>
      <dsp:spPr>
        <a:xfrm rot="5400000">
          <a:off x="3602561" y="828564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7597217"/>
            <a:satOff val="-17863"/>
            <a:lumOff val="40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597217"/>
              <a:satOff val="-17863"/>
              <a:lumOff val="40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latin typeface="Arial" pitchFamily="34" charset="0"/>
              <a:cs typeface="Arial" pitchFamily="34" charset="0"/>
            </a:rPr>
            <a:t>ELTE Bárczi Gusztáv Gyógypedagógiai Kar (folyamatban, ősztől</a:t>
          </a:r>
        </a:p>
      </dsp:txBody>
      <dsp:txXfrm rot="5400000">
        <a:off x="3602561" y="828564"/>
        <a:ext cx="859764" cy="6192688"/>
      </dsp:txXfrm>
    </dsp:sp>
    <dsp:sp modelId="{57C53EBE-0625-4FEE-969A-6E3D9866EA47}">
      <dsp:nvSpPr>
        <dsp:cNvPr id="0" name=""/>
        <dsp:cNvSpPr/>
      </dsp:nvSpPr>
      <dsp:spPr>
        <a:xfrm>
          <a:off x="0" y="3387556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7948598"/>
                <a:satOff val="-25951"/>
                <a:lumOff val="19412"/>
                <a:alphaOff val="0"/>
                <a:shade val="63000"/>
                <a:satMod val="165000"/>
              </a:schemeClr>
            </a:gs>
            <a:gs pos="30000">
              <a:schemeClr val="accent4">
                <a:hueOff val="7948598"/>
                <a:satOff val="-25951"/>
                <a:lumOff val="19412"/>
                <a:alphaOff val="0"/>
                <a:shade val="58000"/>
                <a:satMod val="165000"/>
              </a:schemeClr>
            </a:gs>
            <a:gs pos="75000">
              <a:schemeClr val="accent4">
                <a:hueOff val="7948598"/>
                <a:satOff val="-25951"/>
                <a:lumOff val="19412"/>
                <a:alphaOff val="0"/>
                <a:shade val="30000"/>
                <a:satMod val="175000"/>
              </a:schemeClr>
            </a:gs>
            <a:gs pos="100000">
              <a:schemeClr val="accent4">
                <a:hueOff val="7948598"/>
                <a:satOff val="-25951"/>
                <a:lumOff val="1941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latin typeface="Arial" pitchFamily="34" charset="0"/>
              <a:cs typeface="Arial" pitchFamily="34" charset="0"/>
            </a:rPr>
            <a:t>4</a:t>
          </a:r>
          <a:r>
            <a:rPr lang="hu-HU" sz="1400" kern="1200" dirty="0" smtClean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0" y="3387556"/>
        <a:ext cx="864087" cy="107470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109125" y="202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Terméktervező hallgatók</a:t>
          </a:r>
        </a:p>
      </dsp:txBody>
      <dsp:txXfrm rot="10800000">
        <a:off x="1109125" y="2020"/>
        <a:ext cx="3639284" cy="769852"/>
      </dsp:txXfrm>
    </dsp:sp>
    <dsp:sp modelId="{A388CBCC-7788-4117-A2B8-938C1588E7CB}">
      <dsp:nvSpPr>
        <dsp:cNvPr id="0" name=""/>
        <dsp:cNvSpPr/>
      </dsp:nvSpPr>
      <dsp:spPr>
        <a:xfrm>
          <a:off x="560327" y="109492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109125" y="100168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Ergonómiai és Pszichológia Tanszék</a:t>
          </a:r>
        </a:p>
      </dsp:txBody>
      <dsp:txXfrm rot="10800000">
        <a:off x="1109125" y="1001680"/>
        <a:ext cx="3639284" cy="769852"/>
      </dsp:txXfrm>
    </dsp:sp>
    <dsp:sp modelId="{51081F28-8510-4229-8BDC-AB296979DEFD}">
      <dsp:nvSpPr>
        <dsp:cNvPr id="0" name=""/>
        <dsp:cNvSpPr/>
      </dsp:nvSpPr>
      <dsp:spPr>
        <a:xfrm>
          <a:off x="560327" y="110915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109125" y="2001339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Tervezés speciális felhasználók számára kredittárgy – nem kötelező</a:t>
          </a:r>
        </a:p>
      </dsp:txBody>
      <dsp:txXfrm rot="10800000">
        <a:off x="1109125" y="2001339"/>
        <a:ext cx="3639284" cy="769852"/>
      </dsp:txXfrm>
    </dsp:sp>
    <dsp:sp modelId="{CCEBCF7B-2B86-4DBE-AA18-0488F012194C}">
      <dsp:nvSpPr>
        <dsp:cNvPr id="0" name=""/>
        <dsp:cNvSpPr/>
      </dsp:nvSpPr>
      <dsp:spPr>
        <a:xfrm>
          <a:off x="560327" y="210881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09125" y="3000999"/>
          <a:ext cx="3639284" cy="1060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Ötletek a mindenki számára használhatóság határain belül</a:t>
          </a:r>
        </a:p>
      </dsp:txBody>
      <dsp:txXfrm rot="10800000">
        <a:off x="1109125" y="3000999"/>
        <a:ext cx="3639284" cy="1060980"/>
      </dsp:txXfrm>
    </dsp:sp>
    <dsp:sp modelId="{E4BB8B71-3D2D-49D2-B22D-35AEC9D85EC6}">
      <dsp:nvSpPr>
        <dsp:cNvPr id="0" name=""/>
        <dsp:cNvSpPr/>
      </dsp:nvSpPr>
      <dsp:spPr>
        <a:xfrm>
          <a:off x="560327" y="3254034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109125" y="202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Műszaki menedzser hallgatók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09125" y="2020"/>
        <a:ext cx="3639284" cy="769852"/>
      </dsp:txXfrm>
    </dsp:sp>
    <dsp:sp modelId="{A388CBCC-7788-4117-A2B8-938C1588E7CB}">
      <dsp:nvSpPr>
        <dsp:cNvPr id="0" name=""/>
        <dsp:cNvSpPr/>
      </dsp:nvSpPr>
      <dsp:spPr>
        <a:xfrm>
          <a:off x="560327" y="109492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109125" y="100168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Ergonómiai és Pszichológia Tanszék</a:t>
          </a:r>
        </a:p>
      </dsp:txBody>
      <dsp:txXfrm rot="10800000">
        <a:off x="1109125" y="1001680"/>
        <a:ext cx="3639284" cy="769852"/>
      </dsp:txXfrm>
    </dsp:sp>
    <dsp:sp modelId="{51081F28-8510-4229-8BDC-AB296979DEFD}">
      <dsp:nvSpPr>
        <dsp:cNvPr id="0" name=""/>
        <dsp:cNvSpPr/>
      </dsp:nvSpPr>
      <dsp:spPr>
        <a:xfrm>
          <a:off x="560327" y="110915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109125" y="2008814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Ergonómiai termékértékelés – kötelező tantárgy</a:t>
          </a:r>
          <a:endParaRPr lang="hu-HU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09125" y="2008814"/>
        <a:ext cx="3639284" cy="769852"/>
      </dsp:txXfrm>
    </dsp:sp>
    <dsp:sp modelId="{CCEBCF7B-2B86-4DBE-AA18-0488F012194C}">
      <dsp:nvSpPr>
        <dsp:cNvPr id="0" name=""/>
        <dsp:cNvSpPr/>
      </dsp:nvSpPr>
      <dsp:spPr>
        <a:xfrm>
          <a:off x="560327" y="210881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14911" y="3003019"/>
          <a:ext cx="3639284" cy="1060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Továbbfejlesztésre javaslatok</a:t>
          </a:r>
        </a:p>
      </dsp:txBody>
      <dsp:txXfrm rot="10800000">
        <a:off x="1114911" y="3003019"/>
        <a:ext cx="3639284" cy="1060980"/>
      </dsp:txXfrm>
    </dsp:sp>
    <dsp:sp modelId="{E4BB8B71-3D2D-49D2-B22D-35AEC9D85EC6}">
      <dsp:nvSpPr>
        <dsp:cNvPr id="0" name=""/>
        <dsp:cNvSpPr/>
      </dsp:nvSpPr>
      <dsp:spPr>
        <a:xfrm>
          <a:off x="560327" y="3254034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415CF-92C6-4A29-B24D-40629F133FDF}" type="datetimeFigureOut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C85B3-86A9-44FB-BFCB-5ECAEDC59E4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6207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A1821-64E4-4548-8DAA-1A99AA134B9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1BA79B-A777-4A7C-AC4D-C4C39EF5789D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FAAE-4B6C-4113-8E31-32F0C43C8236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38D2-24A7-46FA-86E3-C62E6EC7DD08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0F904E-F682-4338-9516-42289D43E0E0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8DC429-B450-4CDF-A4A8-5DE86185D454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C16B-7988-445B-98CF-837A59029B48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D79D-9CE4-4FF4-8C87-8DA877188726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E92050-165C-459D-BF33-8F86A4BACDAC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E112-DFED-49F3-9E72-F0C18ECF9D85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B5A073-DB30-4E72-ADC8-D6057B01E4E7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4E452-35DD-4220-8BB7-F71C0D22419C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5A6F06-E92E-4FBD-B81C-0DEF443519EC}" type="datetime1">
              <a:rPr lang="hu-HU" smtClean="0"/>
              <a:pPr/>
              <a:t>2014.05.28.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7.png"/><Relationship Id="rId4" Type="http://schemas.openxmlformats.org/officeDocument/2006/relationships/diagramData" Target="../diagrams/data13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4873752"/>
          </a:xfrm>
        </p:spPr>
        <p:txBody>
          <a:bodyPr>
            <a:normAutofit/>
          </a:bodyPr>
          <a:lstStyle/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Fogyatékos személyek helyi, regionális és országos szervezeteinek működési és szakmai programjainak támogatása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2013</a:t>
            </a:r>
          </a:p>
          <a:p>
            <a:pPr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   (kód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 41321)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pic>
        <p:nvPicPr>
          <p:cNvPr id="5" name="Tartalom helye 3" descr="mbe log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5876925"/>
            <a:ext cx="3049588" cy="782638"/>
          </a:xfrm>
          <a:prstGeom prst="rect">
            <a:avLst/>
          </a:prstGeom>
        </p:spPr>
      </p:pic>
      <p:pic>
        <p:nvPicPr>
          <p:cNvPr id="6" name="Kép 2" descr="Etkk_logo_egyso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805264"/>
            <a:ext cx="33416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755650" y="0"/>
            <a:ext cx="7772400" cy="15573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Aft>
                <a:spcPts val="0"/>
              </a:spcAf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6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>
                <a:latin typeface="Arial Narrow" pitchFamily="34" charset="0"/>
              </a:rPr>
              <a:t>Mindenkire tervezve, </a:t>
            </a:r>
          </a:p>
          <a:p>
            <a:pPr algn="ctr"/>
            <a:r>
              <a:rPr lang="hu-HU" sz="3200" b="1">
                <a:latin typeface="Arial Narrow" pitchFamily="34" charset="0"/>
              </a:rPr>
              <a:t>az egyetemes tervezést népszerűsítő projekt zárása</a:t>
            </a:r>
            <a:r>
              <a:rPr lang="hu-HU" sz="3200">
                <a:latin typeface="Arial Narrow" pitchFamily="34" charset="0"/>
              </a:rPr>
              <a:t> </a:t>
            </a:r>
          </a:p>
          <a:p>
            <a:pPr algn="ctr"/>
            <a:endParaRPr lang="hu-HU" sz="3200"/>
          </a:p>
        </p:txBody>
      </p:sp>
      <p:pic>
        <p:nvPicPr>
          <p:cNvPr id="9" name="Kép 5" descr="D7K_9454PS.jpg"/>
          <p:cNvPicPr>
            <a:picLocks noChangeAspect="1"/>
          </p:cNvPicPr>
          <p:nvPr/>
        </p:nvPicPr>
        <p:blipFill>
          <a:blip r:embed="rId4" cstate="print"/>
          <a:srcRect t="9340" b="34624"/>
          <a:stretch>
            <a:fillRect/>
          </a:stretch>
        </p:blipFill>
        <p:spPr bwMode="auto">
          <a:xfrm>
            <a:off x="25400" y="2420938"/>
            <a:ext cx="9118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5435600" y="184467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Támogató:</a:t>
            </a:r>
          </a:p>
        </p:txBody>
      </p:sp>
      <p:pic>
        <p:nvPicPr>
          <p:cNvPr id="11" name="Kép 9" descr="letöltés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1844675"/>
            <a:ext cx="720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0" descr="letölté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773238"/>
            <a:ext cx="7207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05130767"/>
              </p:ext>
            </p:extLst>
          </p:nvPr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738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Budapesti Műszaki és 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Gazdaságtudományi Egyetem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Résztvevők: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996952"/>
            <a:ext cx="4248342" cy="28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45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214082694"/>
              </p:ext>
            </p:extLst>
          </p:nvPr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738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Budapesti Műszaki és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Gazdaságtudományi Egyetem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Résztvevők: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pic>
        <p:nvPicPr>
          <p:cNvPr id="10" name="Kép 9" descr="IMG_2260.jpg"/>
          <p:cNvPicPr/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1397350" y="2403760"/>
            <a:ext cx="3695834" cy="2819142"/>
          </a:xfrm>
          <a:prstGeom prst="rect">
            <a:avLst/>
          </a:prstGeom>
        </p:spPr>
      </p:pic>
      <p:pic>
        <p:nvPicPr>
          <p:cNvPr id="11" name="Tartalom helye 10" descr="P_20140422_133001_1.jpg"/>
          <p:cNvPicPr>
            <a:picLocks noGrp="1"/>
          </p:cNvPicPr>
          <p:nvPr>
            <p:ph sz="quarter" idx="1"/>
          </p:nvPr>
        </p:nvPicPr>
        <p:blipFill>
          <a:blip r:embed="rId11" cstate="print"/>
          <a:stretch>
            <a:fillRect/>
          </a:stretch>
        </p:blipFill>
        <p:spPr>
          <a:xfrm>
            <a:off x="357158" y="4392488"/>
            <a:ext cx="4275762" cy="234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23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05130767"/>
              </p:ext>
            </p:extLst>
          </p:nvPr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Budapesti Műszaki és Gazdaságtudományi Egyetem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Résztvevők: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pic>
        <p:nvPicPr>
          <p:cNvPr id="10" name="Tartalom hely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643182"/>
            <a:ext cx="4251788" cy="3188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5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214082694"/>
              </p:ext>
            </p:extLst>
          </p:nvPr>
        </p:nvGraphicFramePr>
        <p:xfrm>
          <a:off x="3671392" y="2132856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Budapesti Egyetemi 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Katolikus Gimnázium</a:t>
            </a:r>
            <a:r>
              <a:rPr lang="hu-H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hu-HU" sz="2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Résztvevők: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pic>
        <p:nvPicPr>
          <p:cNvPr id="13" name="Tartalom helye 12" descr="http://www.etikk.hu/wp-content/uploads/2014/03/CYMERA_20140310_134259.jpg"/>
          <p:cNvPicPr>
            <a:picLocks noGrp="1"/>
          </p:cNvPicPr>
          <p:nvPr>
            <p:ph sz="quarter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2000240"/>
            <a:ext cx="32014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http://www.etikk.hu/wp-content/uploads/2014/03/2014-03-12-13.51.2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4429132"/>
            <a:ext cx="328614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23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214082694"/>
              </p:ext>
            </p:extLst>
          </p:nvPr>
        </p:nvGraphicFramePr>
        <p:xfrm>
          <a:off x="3671392" y="235743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Alapvető jogok biztosának hivatala</a:t>
            </a:r>
            <a:r>
              <a:rPr lang="hu-H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hu-HU" sz="2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Résztvevők: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" name="Kép 10" descr="C:\letöltések\etikk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564904"/>
            <a:ext cx="44164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23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honl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40" y="1643050"/>
            <a:ext cx="8683962" cy="496855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674137543"/>
              </p:ext>
            </p:extLst>
          </p:nvPr>
        </p:nvGraphicFramePr>
        <p:xfrm>
          <a:off x="3228528" y="2060848"/>
          <a:ext cx="609600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44016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Hírlevél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látogatói e-mailek, feliratkozók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Logó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0"/>
            <a:ext cx="29051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238300446"/>
              </p:ext>
            </p:extLst>
          </p:nvPr>
        </p:nvGraphicFramePr>
        <p:xfrm>
          <a:off x="2940496" y="2060848"/>
          <a:ext cx="609600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44016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Filmforgatások</a:t>
            </a:r>
            <a:b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M1, ATV</a:t>
            </a: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Duna TV </a:t>
            </a:r>
            <a:b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kisfilmek – netes felületen</a:t>
            </a:r>
            <a:endParaRPr lang="hu-HU" sz="33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0"/>
            <a:ext cx="2905125" cy="695325"/>
          </a:xfrm>
          <a:prstGeom prst="rect">
            <a:avLst/>
          </a:prstGeom>
        </p:spPr>
      </p:pic>
      <p:pic>
        <p:nvPicPr>
          <p:cNvPr id="11" name="Kép 10" descr="C:\letöltések\2014-27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988840"/>
            <a:ext cx="3024812" cy="22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IMG_2275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2998" y="4387173"/>
            <a:ext cx="3018882" cy="2264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artalom helye 2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8229600" cy="1839913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hu-H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Köszönjük a figyelmet!</a:t>
            </a:r>
          </a:p>
          <a:p>
            <a:pPr algn="ctr" eaLnBrk="1" hangingPunct="1">
              <a:buFont typeface="Arial" charset="0"/>
              <a:buNone/>
            </a:pPr>
            <a:endParaRPr lang="hu-HU" sz="3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Hortobágyi Éva</a:t>
            </a:r>
          </a:p>
          <a:p>
            <a:pPr algn="ctr">
              <a:buNone/>
            </a:pPr>
            <a:r>
              <a:rPr lang="hu-HU" sz="33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etikk</a:t>
            </a: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hu-HU" sz="33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etikk.hu</a:t>
            </a:r>
            <a:endParaRPr lang="hu-HU" sz="33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hu-HU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Logó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6779628" cy="162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352928" cy="38164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u-HU" sz="1800" dirty="0" smtClean="0"/>
              <a:t>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100" dirty="0"/>
          </a:p>
        </p:txBody>
      </p:sp>
      <p:pic>
        <p:nvPicPr>
          <p:cNvPr id="8" name="Kép 7" descr="Logó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501427"/>
            <a:ext cx="2905125" cy="695325"/>
          </a:xfrm>
          <a:prstGeom prst="rect">
            <a:avLst/>
          </a:prstGeom>
        </p:spPr>
      </p:pic>
      <p:pic>
        <p:nvPicPr>
          <p:cNvPr id="10" name="Kép 8" descr="új mbe_logo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7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Célok</a:t>
            </a:r>
            <a:endParaRPr lang="hu-H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-682570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400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400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400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41321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kódszámú </a:t>
            </a:r>
            <a:r>
              <a:rPr kumimoji="0" lang="hu-H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FSZK </a:t>
            </a:r>
            <a:r>
              <a:rPr kumimoji="0" lang="hu-H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pályázat időszaka: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2013. szeptember 1. – 2014. május 31</a:t>
            </a:r>
            <a:r>
              <a:rPr kumimoji="0" lang="hu-H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4320" lvl="1" indent="-27432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Egyetemes tervezés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és ETIKK népszerűsítése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iroda, konferenciaterem, tesztcsoport rendezvényei</a:t>
            </a:r>
          </a:p>
          <a:p>
            <a:pPr marL="274320" marR="0" lvl="0" indent="-274320" defTabSz="91440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Partnerek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megtalálása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defTabSz="91440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Csoportos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bemutató / tanácsadás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defTabSz="91440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Cégeknek egyéni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tanácsadás</a:t>
            </a:r>
          </a:p>
          <a:p>
            <a:pPr marL="274320" marR="0" lvl="0" indent="-274320" defTabSz="91440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Leporelló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összeállítása, tervezése, nyomtatása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defTabSz="91440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Hírlevél készítése,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terjesztése</a:t>
            </a:r>
          </a:p>
          <a:p>
            <a:pPr marL="274320" marR="0" lvl="0" indent="-274320" defTabSz="91440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Kisfilmek és oktatófilmek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készítése az 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defTabSz="91440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egyetemes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tervezésű termékekről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548348135"/>
              </p:ext>
            </p:extLst>
          </p:nvPr>
        </p:nvGraphicFramePr>
        <p:xfrm>
          <a:off x="683568" y="1628800"/>
          <a:ext cx="7704856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512168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Rendezvényeink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Célcsoportok, partnerek keresése</a:t>
            </a:r>
          </a:p>
        </p:txBody>
      </p:sp>
      <p:pic>
        <p:nvPicPr>
          <p:cNvPr id="7" name="Kép 6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671392" y="2132856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Projekteredmények</a:t>
            </a:r>
            <a:b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Indikátorok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251520" y="2132856"/>
            <a:ext cx="7467600" cy="4873752"/>
          </a:xfrm>
        </p:spPr>
        <p:txBody>
          <a:bodyPr>
            <a:normAutofit/>
          </a:bodyPr>
          <a:lstStyle/>
          <a:p>
            <a:pPr hangingPunct="0"/>
            <a:r>
              <a:rPr lang="hu-HU" dirty="0" smtClean="0">
                <a:latin typeface="Arial" pitchFamily="34" charset="0"/>
                <a:cs typeface="Arial" pitchFamily="34" charset="0"/>
              </a:rPr>
              <a:t>magyar, angol nyelven is</a:t>
            </a:r>
          </a:p>
          <a:p>
            <a:pPr hangingPunct="0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hu-HU" dirty="0" smtClean="0">
                <a:latin typeface="Arial" pitchFamily="34" charset="0"/>
                <a:cs typeface="Arial" pitchFamily="34" charset="0"/>
              </a:rPr>
              <a:t>300-400 ember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hu-HU" dirty="0" smtClean="0">
                <a:latin typeface="Arial" pitchFamily="34" charset="0"/>
                <a:cs typeface="Arial" pitchFamily="34" charset="0"/>
              </a:rPr>
              <a:t>15 alkalom</a:t>
            </a:r>
          </a:p>
          <a:p>
            <a:pPr hangingPunct="0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hu-HU" dirty="0" smtClean="0">
                <a:latin typeface="Arial" pitchFamily="34" charset="0"/>
                <a:cs typeface="Arial" pitchFamily="34" charset="0"/>
              </a:rPr>
              <a:t>március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április,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május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hu-HU" dirty="0" smtClean="0">
                <a:latin typeface="Arial" pitchFamily="34" charset="0"/>
                <a:cs typeface="Arial" pitchFamily="34" charset="0"/>
              </a:rPr>
              <a:t>3 termék – 3 alkalmazás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églalap 5"/>
          <p:cNvSpPr/>
          <p:nvPr/>
        </p:nvSpPr>
        <p:spPr>
          <a:xfrm>
            <a:off x="611560" y="162880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13" name="Kép 12" descr="portfolio_01_ETIK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420888"/>
            <a:ext cx="4041030" cy="2880320"/>
          </a:xfrm>
          <a:prstGeom prst="rect">
            <a:avLst/>
          </a:prstGeom>
        </p:spPr>
      </p:pic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Leporelló – honlapról letölthető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355976" y="1700808"/>
            <a:ext cx="4053840" cy="616237"/>
            <a:chOff x="1175139" y="696"/>
            <a:chExt cx="4053840" cy="616237"/>
          </a:xfrm>
        </p:grpSpPr>
        <p:sp>
          <p:nvSpPr>
            <p:cNvPr id="26" name="Ötszög 25"/>
            <p:cNvSpPr/>
            <p:nvPr/>
          </p:nvSpPr>
          <p:spPr>
            <a:xfrm rot="10800000">
              <a:off x="1175139" y="696"/>
              <a:ext cx="4053840" cy="6162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Ötszög 4"/>
            <p:cNvSpPr/>
            <p:nvPr/>
          </p:nvSpPr>
          <p:spPr>
            <a:xfrm rot="21600000">
              <a:off x="1329200" y="696"/>
              <a:ext cx="3899779" cy="616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744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Magyar nyelvű</a:t>
              </a:r>
              <a:endParaRPr lang="hu-HU" sz="1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355976" y="2500998"/>
            <a:ext cx="4053840" cy="616237"/>
            <a:chOff x="1175139" y="800886"/>
            <a:chExt cx="4053840" cy="616237"/>
          </a:xfrm>
        </p:grpSpPr>
        <p:sp>
          <p:nvSpPr>
            <p:cNvPr id="24" name="Ötszög 23"/>
            <p:cNvSpPr/>
            <p:nvPr/>
          </p:nvSpPr>
          <p:spPr>
            <a:xfrm rot="10800000">
              <a:off x="1175139" y="800886"/>
              <a:ext cx="4053840" cy="6162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Ötszög 6"/>
            <p:cNvSpPr/>
            <p:nvPr/>
          </p:nvSpPr>
          <p:spPr>
            <a:xfrm rot="21600000">
              <a:off x="1329200" y="800886"/>
              <a:ext cx="3899779" cy="616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744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BME Esélyegyenlőségi nap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HBLF Állásbörze</a:t>
              </a:r>
              <a:r>
                <a:rPr lang="hu-HU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u-HU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4355976" y="3329509"/>
            <a:ext cx="4053840" cy="616237"/>
            <a:chOff x="1175139" y="1629397"/>
            <a:chExt cx="4053840" cy="616237"/>
          </a:xfrm>
        </p:grpSpPr>
        <p:sp>
          <p:nvSpPr>
            <p:cNvPr id="22" name="Ötszög 21"/>
            <p:cNvSpPr/>
            <p:nvPr/>
          </p:nvSpPr>
          <p:spPr>
            <a:xfrm rot="10800000">
              <a:off x="1175139" y="1629397"/>
              <a:ext cx="4053840" cy="61623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Ötszög 8"/>
            <p:cNvSpPr/>
            <p:nvPr/>
          </p:nvSpPr>
          <p:spPr>
            <a:xfrm rot="21600000">
              <a:off x="1329200" y="1629397"/>
              <a:ext cx="3899779" cy="616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744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Angol nyelvű</a:t>
              </a: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4355976" y="4101376"/>
            <a:ext cx="4053840" cy="929520"/>
            <a:chOff x="1175139" y="2401264"/>
            <a:chExt cx="4053840" cy="929520"/>
          </a:xfrm>
        </p:grpSpPr>
        <p:sp>
          <p:nvSpPr>
            <p:cNvPr id="20" name="Ötszög 19"/>
            <p:cNvSpPr/>
            <p:nvPr/>
          </p:nvSpPr>
          <p:spPr>
            <a:xfrm rot="10800000">
              <a:off x="1175139" y="2401264"/>
              <a:ext cx="4053840" cy="92952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Ötszög 10"/>
            <p:cNvSpPr/>
            <p:nvPr/>
          </p:nvSpPr>
          <p:spPr>
            <a:xfrm rot="21600000">
              <a:off x="1407521" y="2401264"/>
              <a:ext cx="3821458" cy="929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744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Zero</a:t>
              </a:r>
              <a:r>
                <a:rPr lang="hu-HU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Project </a:t>
              </a:r>
              <a:r>
                <a:rPr lang="hu-HU" sz="1600" b="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Conference</a:t>
              </a:r>
              <a:endParaRPr lang="hu-HU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Svéd kamara rendezvénye</a:t>
              </a:r>
              <a:endParaRPr lang="hu-HU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4355976" y="5214848"/>
            <a:ext cx="4053840" cy="836598"/>
            <a:chOff x="1175139" y="3514736"/>
            <a:chExt cx="4053840" cy="836598"/>
          </a:xfrm>
        </p:grpSpPr>
        <p:sp>
          <p:nvSpPr>
            <p:cNvPr id="18" name="Ötszög 17"/>
            <p:cNvSpPr/>
            <p:nvPr/>
          </p:nvSpPr>
          <p:spPr>
            <a:xfrm rot="10800000">
              <a:off x="1175139" y="3514736"/>
              <a:ext cx="4053840" cy="83659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Ötszög 12"/>
            <p:cNvSpPr/>
            <p:nvPr/>
          </p:nvSpPr>
          <p:spPr>
            <a:xfrm rot="21600000">
              <a:off x="1384290" y="3514736"/>
              <a:ext cx="3844689" cy="836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744" tIns="60960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Egyetemes tervezés szempontjait figyelembevettük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671392" y="198884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Csoportos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bemutatók / Tanácsadás </a:t>
            </a:r>
            <a:r>
              <a:rPr lang="hu-H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hu-HU" sz="2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128736" y="1844824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Lurdy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Ház információs táblái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SOTE oktatási épület és kollégium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IKEA családi mosdók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12. kerület Anna réti játszótér 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12. kerület Margaréta utcai játszótér 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Terméktervező hallgató</a:t>
            </a:r>
          </a:p>
          <a:p>
            <a:pPr hangingPunct="0">
              <a:buNone/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nyári gyakorlat téma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SINOSZ elnökség, 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MEOSZ elnökség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FESZT ülés </a:t>
            </a:r>
          </a:p>
          <a:p>
            <a:pPr hangingPunct="0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Telefonos tanácsadás</a:t>
            </a:r>
          </a:p>
          <a:p>
            <a:pPr hangingPunct="0">
              <a:buNone/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Uszodák témakör</a:t>
            </a:r>
          </a:p>
          <a:p>
            <a:pPr hangingPunct="0"/>
            <a:endParaRPr lang="hu-H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Tervezői teszt csoport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letöltések\2014-27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496910"/>
            <a:ext cx="4325664" cy="324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Logó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" name="Picture 2" descr="A(z) D7K_9602PS.jpg megjeleníté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1268760"/>
            <a:ext cx="4320480" cy="3179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47187693"/>
              </p:ext>
            </p:extLst>
          </p:nvPr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Buszfejlesztés fejlesztőmérnökkel</a:t>
            </a:r>
            <a:r>
              <a:rPr lang="hu-H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hu-HU" sz="2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Résztvevők: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  <p:pic>
        <p:nvPicPr>
          <p:cNvPr id="1026" name="Picture 2" descr="http://www.etikk.hu/wp-content/uploads/2014/04/busz-felm%C3%A9r%C3%A9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1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3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611560" y="2564904"/>
            <a:ext cx="2242592" cy="100811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/>
          </a:p>
        </p:txBody>
      </p:sp>
      <p:pic>
        <p:nvPicPr>
          <p:cNvPr id="7" name="Kép 8" descr="új mbe_logo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Együttműködések, látogatások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3921973019"/>
              </p:ext>
            </p:extLst>
          </p:nvPr>
        </p:nvGraphicFramePr>
        <p:xfrm>
          <a:off x="755576" y="1844824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gyéni 5. sém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2E8A"/>
      </a:accent1>
      <a:accent2>
        <a:srgbClr val="3399FF"/>
      </a:accent2>
      <a:accent3>
        <a:srgbClr val="F5CD2D"/>
      </a:accent3>
      <a:accent4>
        <a:srgbClr val="92D05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3399</TotalTime>
  <Words>1938</Words>
  <Application>Microsoft Office PowerPoint</Application>
  <PresentationFormat>Diavetítés a képernyőre (4:3 oldalarány)</PresentationFormat>
  <Paragraphs>214</Paragraphs>
  <Slides>17</Slides>
  <Notes>16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Loggia</vt:lpstr>
      <vt:lpstr>1. dia</vt:lpstr>
      <vt:lpstr> Célok</vt:lpstr>
      <vt:lpstr>   Rendezvényeink  Célcsoportok, partnerek keresése</vt:lpstr>
      <vt:lpstr>Projekteredmények Indikátorok </vt:lpstr>
      <vt:lpstr>Leporelló – honlapról letölthető</vt:lpstr>
      <vt:lpstr>Csoportos bemutatók / Tanácsadás  </vt:lpstr>
      <vt:lpstr>Tervezői teszt csoport </vt:lpstr>
      <vt:lpstr>Buszfejlesztés fejlesztőmérnökkel </vt:lpstr>
      <vt:lpstr>Együttműködések, látogatások</vt:lpstr>
      <vt:lpstr>Budapesti Műszaki és  Gazdaságtudományi Egyetem </vt:lpstr>
      <vt:lpstr>Budapesti Műszaki és Gazdaságtudományi Egyetem </vt:lpstr>
      <vt:lpstr>Budapesti Műszaki és Gazdaságtudományi Egyetem </vt:lpstr>
      <vt:lpstr>Budapesti Egyetemi  Katolikus Gimnázium </vt:lpstr>
      <vt:lpstr>Alapvető jogok biztosának hivatala </vt:lpstr>
      <vt:lpstr> Hírlevél látogatói e-mailek, feliratkozók </vt:lpstr>
      <vt:lpstr> Filmforgatások M1, ATV, Duna TV  kisfilmek – netes felületen</vt:lpstr>
      <vt:lpstr>17. dia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Láthatatlan akadálymentesítés - a hallássérültek számára elérhető közszolgáltatások</dc:title>
  <dc:creator>Valued Acer Customer</dc:creator>
  <cp:lastModifiedBy>kleno</cp:lastModifiedBy>
  <cp:revision>546</cp:revision>
  <dcterms:created xsi:type="dcterms:W3CDTF">2011-11-26T10:41:16Z</dcterms:created>
  <dcterms:modified xsi:type="dcterms:W3CDTF">2014-05-28T19:59:07Z</dcterms:modified>
</cp:coreProperties>
</file>