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20"/>
  </p:notesMasterIdLst>
  <p:sldIdLst>
    <p:sldId id="289" r:id="rId2"/>
    <p:sldId id="290" r:id="rId3"/>
    <p:sldId id="291" r:id="rId4"/>
    <p:sldId id="304" r:id="rId5"/>
    <p:sldId id="316" r:id="rId6"/>
    <p:sldId id="315" r:id="rId7"/>
    <p:sldId id="314" r:id="rId8"/>
    <p:sldId id="310" r:id="rId9"/>
    <p:sldId id="311" r:id="rId10"/>
    <p:sldId id="318" r:id="rId11"/>
    <p:sldId id="313" r:id="rId12"/>
    <p:sldId id="307" r:id="rId13"/>
    <p:sldId id="301" r:id="rId14"/>
    <p:sldId id="305" r:id="rId15"/>
    <p:sldId id="317" r:id="rId16"/>
    <p:sldId id="319" r:id="rId17"/>
    <p:sldId id="263" r:id="rId18"/>
    <p:sldId id="294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0" autoAdjust="0"/>
    <p:restoredTop sz="83481" autoAdjust="0"/>
  </p:normalViewPr>
  <p:slideViewPr>
    <p:cSldViewPr>
      <p:cViewPr varScale="1">
        <p:scale>
          <a:sx n="73" d="100"/>
          <a:sy n="73" d="100"/>
        </p:scale>
        <p:origin x="-10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926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E4B609-66BA-4889-8273-56E6F41C5F30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25CF5039-50A2-47F1-BC30-211A2FF7907E}">
      <dgm:prSet/>
      <dgm:spPr/>
      <dgm:t>
        <a:bodyPr/>
        <a:lstStyle/>
        <a:p>
          <a:r>
            <a:rPr lang="hu-HU" dirty="0" smtClean="0">
              <a:latin typeface="Arial Narrow" pitchFamily="34" charset="0"/>
            </a:rPr>
            <a:t>Közösségformálás</a:t>
          </a:r>
        </a:p>
      </dgm:t>
    </dgm:pt>
    <dgm:pt modelId="{73CCDD8C-52ED-4D0E-9BD0-1666B88BA0FA}" type="parTrans" cxnId="{6499B774-2732-422B-897F-BCD2A8957387}">
      <dgm:prSet/>
      <dgm:spPr/>
      <dgm:t>
        <a:bodyPr/>
        <a:lstStyle/>
        <a:p>
          <a:endParaRPr lang="hu-HU"/>
        </a:p>
      </dgm:t>
    </dgm:pt>
    <dgm:pt modelId="{5CDBCA41-42F5-45BF-9335-89102878E155}" type="sibTrans" cxnId="{6499B774-2732-422B-897F-BCD2A8957387}">
      <dgm:prSet/>
      <dgm:spPr/>
      <dgm:t>
        <a:bodyPr/>
        <a:lstStyle/>
        <a:p>
          <a:endParaRPr lang="hu-HU"/>
        </a:p>
      </dgm:t>
    </dgm:pt>
    <dgm:pt modelId="{824A2C74-3CC2-45AD-AD10-772AFC951C24}">
      <dgm:prSet/>
      <dgm:spPr/>
      <dgm:t>
        <a:bodyPr/>
        <a:lstStyle/>
        <a:p>
          <a:r>
            <a:rPr lang="hu-HU" dirty="0" smtClean="0">
              <a:latin typeface="Arial Narrow" pitchFamily="34" charset="0"/>
            </a:rPr>
            <a:t>Érdekképviselet </a:t>
          </a:r>
        </a:p>
      </dgm:t>
    </dgm:pt>
    <dgm:pt modelId="{A2CC8A43-4AFC-440E-B1CB-F6E927714F4E}" type="parTrans" cxnId="{C214BD0C-F8B9-43C8-B58F-86305A8BF2A3}">
      <dgm:prSet/>
      <dgm:spPr/>
      <dgm:t>
        <a:bodyPr/>
        <a:lstStyle/>
        <a:p>
          <a:endParaRPr lang="hu-HU"/>
        </a:p>
      </dgm:t>
    </dgm:pt>
    <dgm:pt modelId="{7BA91EE4-4AAB-46DD-A918-E6F2C0E5B7FC}" type="sibTrans" cxnId="{C214BD0C-F8B9-43C8-B58F-86305A8BF2A3}">
      <dgm:prSet/>
      <dgm:spPr/>
      <dgm:t>
        <a:bodyPr/>
        <a:lstStyle/>
        <a:p>
          <a:endParaRPr lang="hu-HU"/>
        </a:p>
      </dgm:t>
    </dgm:pt>
    <dgm:pt modelId="{16227C9F-D821-47D6-BF70-C086A2AED2C8}">
      <dgm:prSet/>
      <dgm:spPr/>
      <dgm:t>
        <a:bodyPr/>
        <a:lstStyle/>
        <a:p>
          <a:r>
            <a:rPr lang="hu-HU" dirty="0" smtClean="0">
              <a:latin typeface="Arial Narrow" pitchFamily="34" charset="0"/>
            </a:rPr>
            <a:t>Szolgáltatások nyújtása</a:t>
          </a:r>
        </a:p>
        <a:p>
          <a:r>
            <a:rPr lang="hu-HU" noProof="0" dirty="0" err="1" smtClean="0">
              <a:latin typeface="Arial Narrow" pitchFamily="34" charset="0"/>
            </a:rPr>
            <a:t>összfogyatékossági</a:t>
          </a:r>
          <a:r>
            <a:rPr lang="hu-HU" noProof="0" dirty="0" smtClean="0">
              <a:latin typeface="Arial Narrow" pitchFamily="34" charset="0"/>
            </a:rPr>
            <a:t> </a:t>
          </a:r>
          <a:r>
            <a:rPr lang="hu-HU" noProof="0" dirty="0" smtClean="0">
              <a:latin typeface="Arial Narrow" pitchFamily="34" charset="0"/>
            </a:rPr>
            <a:t>szinten</a:t>
          </a:r>
        </a:p>
      </dgm:t>
    </dgm:pt>
    <dgm:pt modelId="{355F88F6-B92A-4DFF-AF43-A9AA4D38B8A1}" type="parTrans" cxnId="{D0F41B43-39FE-4281-8548-519D5EDA272F}">
      <dgm:prSet/>
      <dgm:spPr/>
      <dgm:t>
        <a:bodyPr/>
        <a:lstStyle/>
        <a:p>
          <a:endParaRPr lang="hu-HU"/>
        </a:p>
      </dgm:t>
    </dgm:pt>
    <dgm:pt modelId="{3B85119B-94A4-45E8-BA60-4D87481958BE}" type="sibTrans" cxnId="{D0F41B43-39FE-4281-8548-519D5EDA272F}">
      <dgm:prSet/>
      <dgm:spPr/>
      <dgm:t>
        <a:bodyPr/>
        <a:lstStyle/>
        <a:p>
          <a:endParaRPr lang="hu-HU"/>
        </a:p>
      </dgm:t>
    </dgm:pt>
    <dgm:pt modelId="{6BE35397-2F1C-41FE-8511-75A1601BEF3A}">
      <dgm:prSet/>
      <dgm:spPr/>
      <dgm:t>
        <a:bodyPr/>
        <a:lstStyle/>
        <a:p>
          <a:r>
            <a:rPr lang="hu-HU" dirty="0" smtClean="0">
              <a:latin typeface="Arial Narrow" pitchFamily="34" charset="0"/>
            </a:rPr>
            <a:t>Cél</a:t>
          </a:r>
        </a:p>
        <a:p>
          <a:r>
            <a:rPr lang="hu-HU" dirty="0" smtClean="0">
              <a:latin typeface="Arial Narrow" pitchFamily="34" charset="0"/>
            </a:rPr>
            <a:t>a fogyatékos emberek társadalmi  beilleszkedése</a:t>
          </a:r>
          <a:endParaRPr lang="hu-HU" dirty="0"/>
        </a:p>
      </dgm:t>
    </dgm:pt>
    <dgm:pt modelId="{339A0067-2D13-49F4-8BE1-2271E5F8970D}" type="parTrans" cxnId="{1BE72EFE-4DC2-4386-8562-D9F41E324E82}">
      <dgm:prSet/>
      <dgm:spPr/>
      <dgm:t>
        <a:bodyPr/>
        <a:lstStyle/>
        <a:p>
          <a:endParaRPr lang="hu-HU"/>
        </a:p>
      </dgm:t>
    </dgm:pt>
    <dgm:pt modelId="{94E2C6FA-5A4A-441A-A464-977162FADE65}" type="sibTrans" cxnId="{1BE72EFE-4DC2-4386-8562-D9F41E324E82}">
      <dgm:prSet/>
      <dgm:spPr/>
      <dgm:t>
        <a:bodyPr/>
        <a:lstStyle/>
        <a:p>
          <a:endParaRPr lang="hu-HU"/>
        </a:p>
      </dgm:t>
    </dgm:pt>
    <dgm:pt modelId="{36B6CCC9-03D8-4186-8898-CD449D74B242}">
      <dgm:prSet phldrT="[Szöveg]"/>
      <dgm:spPr/>
      <dgm:t>
        <a:bodyPr/>
        <a:lstStyle/>
        <a:p>
          <a:r>
            <a:rPr lang="hu-HU" dirty="0" smtClean="0">
              <a:latin typeface="Arial Narrow" pitchFamily="34" charset="0"/>
            </a:rPr>
            <a:t>A mozgássérült személyek érdekvédelmi szervezete 1977 óta</a:t>
          </a:r>
        </a:p>
      </dgm:t>
    </dgm:pt>
    <dgm:pt modelId="{C0D4F2F6-8AF9-4384-91A0-A6AA58CF2029}" type="sibTrans" cxnId="{FB32BB0E-0F1A-4088-B53B-E167E4DBF669}">
      <dgm:prSet/>
      <dgm:spPr/>
      <dgm:t>
        <a:bodyPr/>
        <a:lstStyle/>
        <a:p>
          <a:endParaRPr lang="hu-HU"/>
        </a:p>
      </dgm:t>
    </dgm:pt>
    <dgm:pt modelId="{95A082E8-FE5D-4489-B696-12802FA63FC6}" type="parTrans" cxnId="{FB32BB0E-0F1A-4088-B53B-E167E4DBF669}">
      <dgm:prSet/>
      <dgm:spPr/>
      <dgm:t>
        <a:bodyPr/>
        <a:lstStyle/>
        <a:p>
          <a:endParaRPr lang="hu-HU"/>
        </a:p>
      </dgm:t>
    </dgm:pt>
    <dgm:pt modelId="{3A3F3CEE-D359-42F3-8E08-5E2C90AF7BAF}" type="pres">
      <dgm:prSet presAssocID="{1FE4B609-66BA-4889-8273-56E6F41C5F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5B9C798-5F4F-4E7E-A666-B0790682A0F6}" type="pres">
      <dgm:prSet presAssocID="{25CF5039-50A2-47F1-BC30-211A2FF7907E}" presName="node" presStyleLbl="node1" presStyleIdx="0" presStyleCnt="5" custLinFactY="15810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2742406-3E90-47EC-A0C8-600CE28866FE}" type="pres">
      <dgm:prSet presAssocID="{5CDBCA41-42F5-45BF-9335-89102878E155}" presName="sibTrans" presStyleCnt="0"/>
      <dgm:spPr/>
    </dgm:pt>
    <dgm:pt modelId="{5F78C7FC-BD59-4026-BD29-6272634CFF0C}" type="pres">
      <dgm:prSet presAssocID="{824A2C74-3CC2-45AD-AD10-772AFC951C24}" presName="node" presStyleLbl="node1" presStyleIdx="1" presStyleCnt="5" custLinFactY="15810" custLinFactNeighborX="-2336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9F3C252-0606-4A59-9261-347A26844DD3}" type="pres">
      <dgm:prSet presAssocID="{7BA91EE4-4AAB-46DD-A918-E6F2C0E5B7FC}" presName="sibTrans" presStyleCnt="0"/>
      <dgm:spPr/>
    </dgm:pt>
    <dgm:pt modelId="{FCF467B0-487D-4F94-ACFF-7DCDF7362816}" type="pres">
      <dgm:prSet presAssocID="{16227C9F-D821-47D6-BF70-C086A2AED2C8}" presName="node" presStyleLbl="node1" presStyleIdx="2" presStyleCnt="5" custLinFactY="15810" custLinFactNeighborX="-4673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A2FF98F-CCB1-43B3-8E11-29B8D080E90F}" type="pres">
      <dgm:prSet presAssocID="{3B85119B-94A4-45E8-BA60-4D87481958BE}" presName="sibTrans" presStyleCnt="0"/>
      <dgm:spPr/>
    </dgm:pt>
    <dgm:pt modelId="{C7A1DCC9-9AFB-4AA3-8C93-1A2926FEB7F9}" type="pres">
      <dgm:prSet presAssocID="{36B6CCC9-03D8-4186-8898-CD449D74B242}" presName="node" presStyleLbl="node1" presStyleIdx="3" presStyleCnt="5" custLinFactY="-40421" custLinFactNeighborX="-1168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A148FBE-B95D-4A2D-9C9A-6136BA1784AF}" type="pres">
      <dgm:prSet presAssocID="{C0D4F2F6-8AF9-4384-91A0-A6AA58CF2029}" presName="sibTrans" presStyleCnt="0"/>
      <dgm:spPr/>
    </dgm:pt>
    <dgm:pt modelId="{E7E6E6B1-06CB-48B6-8DA6-54D2D44E3FB4}" type="pres">
      <dgm:prSet presAssocID="{6BE35397-2F1C-41FE-8511-75A1601BEF3A}" presName="node" presStyleLbl="node1" presStyleIdx="4" presStyleCnt="5" custLinFactY="-40421" custLinFactNeighborX="11449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D393DF8-3AE0-4C08-8DDF-B8941992A05D}" type="presOf" srcId="{824A2C74-3CC2-45AD-AD10-772AFC951C24}" destId="{5F78C7FC-BD59-4026-BD29-6272634CFF0C}" srcOrd="0" destOrd="0" presId="urn:microsoft.com/office/officeart/2005/8/layout/default"/>
    <dgm:cxn modelId="{D0F41B43-39FE-4281-8548-519D5EDA272F}" srcId="{1FE4B609-66BA-4889-8273-56E6F41C5F30}" destId="{16227C9F-D821-47D6-BF70-C086A2AED2C8}" srcOrd="2" destOrd="0" parTransId="{355F88F6-B92A-4DFF-AF43-A9AA4D38B8A1}" sibTransId="{3B85119B-94A4-45E8-BA60-4D87481958BE}"/>
    <dgm:cxn modelId="{1BE72EFE-4DC2-4386-8562-D9F41E324E82}" srcId="{1FE4B609-66BA-4889-8273-56E6F41C5F30}" destId="{6BE35397-2F1C-41FE-8511-75A1601BEF3A}" srcOrd="4" destOrd="0" parTransId="{339A0067-2D13-49F4-8BE1-2271E5F8970D}" sibTransId="{94E2C6FA-5A4A-441A-A464-977162FADE65}"/>
    <dgm:cxn modelId="{6499B774-2732-422B-897F-BCD2A8957387}" srcId="{1FE4B609-66BA-4889-8273-56E6F41C5F30}" destId="{25CF5039-50A2-47F1-BC30-211A2FF7907E}" srcOrd="0" destOrd="0" parTransId="{73CCDD8C-52ED-4D0E-9BD0-1666B88BA0FA}" sibTransId="{5CDBCA41-42F5-45BF-9335-89102878E155}"/>
    <dgm:cxn modelId="{FB32BB0E-0F1A-4088-B53B-E167E4DBF669}" srcId="{1FE4B609-66BA-4889-8273-56E6F41C5F30}" destId="{36B6CCC9-03D8-4186-8898-CD449D74B242}" srcOrd="3" destOrd="0" parTransId="{95A082E8-FE5D-4489-B696-12802FA63FC6}" sibTransId="{C0D4F2F6-8AF9-4384-91A0-A6AA58CF2029}"/>
    <dgm:cxn modelId="{F125B16F-B307-4D28-BB80-B52A14007997}" type="presOf" srcId="{25CF5039-50A2-47F1-BC30-211A2FF7907E}" destId="{35B9C798-5F4F-4E7E-A666-B0790682A0F6}" srcOrd="0" destOrd="0" presId="urn:microsoft.com/office/officeart/2005/8/layout/default"/>
    <dgm:cxn modelId="{D27B41A5-43C2-450E-AB2B-93D789B5E6C0}" type="presOf" srcId="{6BE35397-2F1C-41FE-8511-75A1601BEF3A}" destId="{E7E6E6B1-06CB-48B6-8DA6-54D2D44E3FB4}" srcOrd="0" destOrd="0" presId="urn:microsoft.com/office/officeart/2005/8/layout/default"/>
    <dgm:cxn modelId="{7FF0357D-51F4-4886-BC74-30E9942F4D0D}" type="presOf" srcId="{1FE4B609-66BA-4889-8273-56E6F41C5F30}" destId="{3A3F3CEE-D359-42F3-8E08-5E2C90AF7BAF}" srcOrd="0" destOrd="0" presId="urn:microsoft.com/office/officeart/2005/8/layout/default"/>
    <dgm:cxn modelId="{4D5832D3-0F10-42BF-A938-56B3292082C5}" type="presOf" srcId="{36B6CCC9-03D8-4186-8898-CD449D74B242}" destId="{C7A1DCC9-9AFB-4AA3-8C93-1A2926FEB7F9}" srcOrd="0" destOrd="0" presId="urn:microsoft.com/office/officeart/2005/8/layout/default"/>
    <dgm:cxn modelId="{C214BD0C-F8B9-43C8-B58F-86305A8BF2A3}" srcId="{1FE4B609-66BA-4889-8273-56E6F41C5F30}" destId="{824A2C74-3CC2-45AD-AD10-772AFC951C24}" srcOrd="1" destOrd="0" parTransId="{A2CC8A43-4AFC-440E-B1CB-F6E927714F4E}" sibTransId="{7BA91EE4-4AAB-46DD-A918-E6F2C0E5B7FC}"/>
    <dgm:cxn modelId="{3A7C1B83-A505-476B-BDDB-04CBDF7725BD}" type="presOf" srcId="{16227C9F-D821-47D6-BF70-C086A2AED2C8}" destId="{FCF467B0-487D-4F94-ACFF-7DCDF7362816}" srcOrd="0" destOrd="0" presId="urn:microsoft.com/office/officeart/2005/8/layout/default"/>
    <dgm:cxn modelId="{0301B726-D1B4-412A-8220-056A496C7465}" type="presParOf" srcId="{3A3F3CEE-D359-42F3-8E08-5E2C90AF7BAF}" destId="{35B9C798-5F4F-4E7E-A666-B0790682A0F6}" srcOrd="0" destOrd="0" presId="urn:microsoft.com/office/officeart/2005/8/layout/default"/>
    <dgm:cxn modelId="{6BF349A8-1199-4278-B374-080B0EFAD74F}" type="presParOf" srcId="{3A3F3CEE-D359-42F3-8E08-5E2C90AF7BAF}" destId="{52742406-3E90-47EC-A0C8-600CE28866FE}" srcOrd="1" destOrd="0" presId="urn:microsoft.com/office/officeart/2005/8/layout/default"/>
    <dgm:cxn modelId="{C4DEC23C-552B-4C82-A43F-81921FB2F7AF}" type="presParOf" srcId="{3A3F3CEE-D359-42F3-8E08-5E2C90AF7BAF}" destId="{5F78C7FC-BD59-4026-BD29-6272634CFF0C}" srcOrd="2" destOrd="0" presId="urn:microsoft.com/office/officeart/2005/8/layout/default"/>
    <dgm:cxn modelId="{F72B13EF-93D7-42F7-B15C-D418A521FCB5}" type="presParOf" srcId="{3A3F3CEE-D359-42F3-8E08-5E2C90AF7BAF}" destId="{59F3C252-0606-4A59-9261-347A26844DD3}" srcOrd="3" destOrd="0" presId="urn:microsoft.com/office/officeart/2005/8/layout/default"/>
    <dgm:cxn modelId="{02747821-ADAA-4402-90DF-52072D540E3A}" type="presParOf" srcId="{3A3F3CEE-D359-42F3-8E08-5E2C90AF7BAF}" destId="{FCF467B0-487D-4F94-ACFF-7DCDF7362816}" srcOrd="4" destOrd="0" presId="urn:microsoft.com/office/officeart/2005/8/layout/default"/>
    <dgm:cxn modelId="{8C6E79F2-E24F-4B9E-9582-8BE2FABCA119}" type="presParOf" srcId="{3A3F3CEE-D359-42F3-8E08-5E2C90AF7BAF}" destId="{0A2FF98F-CCB1-43B3-8E11-29B8D080E90F}" srcOrd="5" destOrd="0" presId="urn:microsoft.com/office/officeart/2005/8/layout/default"/>
    <dgm:cxn modelId="{37283D58-D2AE-4884-896D-44B2FF80AC0C}" type="presParOf" srcId="{3A3F3CEE-D359-42F3-8E08-5E2C90AF7BAF}" destId="{C7A1DCC9-9AFB-4AA3-8C93-1A2926FEB7F9}" srcOrd="6" destOrd="0" presId="urn:microsoft.com/office/officeart/2005/8/layout/default"/>
    <dgm:cxn modelId="{D7E446F0-69CD-481A-8176-B154CA17F29B}" type="presParOf" srcId="{3A3F3CEE-D359-42F3-8E08-5E2C90AF7BAF}" destId="{6A148FBE-B95D-4A2D-9C9A-6136BA1784AF}" srcOrd="7" destOrd="0" presId="urn:microsoft.com/office/officeart/2005/8/layout/default"/>
    <dgm:cxn modelId="{F24F9E01-47D2-4FD6-9E28-6E1E1F3FD64E}" type="presParOf" srcId="{3A3F3CEE-D359-42F3-8E08-5E2C90AF7BAF}" destId="{E7E6E6B1-06CB-48B6-8DA6-54D2D44E3FB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AE7A117-8B1C-4D40-83BA-A1F663FB62ED}" type="doc">
      <dgm:prSet loTypeId="urn:microsoft.com/office/officeart/2005/8/layout/vList3" loCatId="list" qsTypeId="urn:microsoft.com/office/officeart/2005/8/quickstyle/simple1" qsCatId="simple" csTypeId="urn:microsoft.com/office/officeart/2005/8/colors/accent3_2" csCatId="accent3" phldr="1"/>
      <dgm:spPr/>
    </dgm:pt>
    <dgm:pt modelId="{5D1F0A2C-DFB7-4F1F-80E7-D5E38B008F0F}">
      <dgm:prSet custT="1"/>
      <dgm:spPr/>
      <dgm:t>
        <a:bodyPr/>
        <a:lstStyle/>
        <a:p>
          <a:r>
            <a:rPr lang="hu-HU" sz="1200" b="0" dirty="0" smtClean="0">
              <a:solidFill>
                <a:schemeClr val="tx1"/>
              </a:solidFill>
            </a:rPr>
            <a:t>Különféle fogyatékossággal élő személyek – különféle képességekkel, élettapasztalatokkal</a:t>
          </a:r>
          <a:endParaRPr lang="hu-HU" sz="1200" b="0" dirty="0" smtClean="0">
            <a:solidFill>
              <a:schemeClr val="tx1"/>
            </a:solidFill>
          </a:endParaRPr>
        </a:p>
      </dgm:t>
    </dgm:pt>
    <dgm:pt modelId="{FAD7768E-65D3-4928-A57E-D74CED4A390D}" type="parTrans" cxnId="{A7271891-DCDF-487B-BA8D-A3F4CAA7F1ED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DFCB5511-F386-493C-A9EF-B463D9AF247A}" type="sibTrans" cxnId="{A7271891-DCDF-487B-BA8D-A3F4CAA7F1ED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C10DB3DE-DDC1-4501-B985-E64D7CA810AB}">
      <dgm:prSet custT="1"/>
      <dgm:spPr/>
      <dgm:t>
        <a:bodyPr/>
        <a:lstStyle/>
        <a:p>
          <a:r>
            <a:rPr lang="hu-HU" sz="1200" b="0" dirty="0" smtClean="0">
              <a:solidFill>
                <a:schemeClr val="tx1"/>
              </a:solidFill>
            </a:rPr>
            <a:t>Önkéntesekkel igény esetén bővíthető</a:t>
          </a:r>
          <a:endParaRPr lang="hu-HU" sz="1200" b="0" dirty="0" smtClean="0">
            <a:solidFill>
              <a:schemeClr val="tx1"/>
            </a:solidFill>
          </a:endParaRPr>
        </a:p>
      </dgm:t>
    </dgm:pt>
    <dgm:pt modelId="{4A3FF61E-CA66-4B6E-9930-5E8CEE492F08}" type="parTrans" cxnId="{9D1753A4-A364-4F57-9897-B85037FAC4C7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41A867B5-109C-430B-BE20-7E02C6DD83AE}" type="sibTrans" cxnId="{9D1753A4-A364-4F57-9897-B85037FAC4C7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508F7AAA-2EC5-42CF-AAA7-3F5D3FFB07B2}">
      <dgm:prSet custT="1"/>
      <dgm:spPr/>
      <dgm:t>
        <a:bodyPr/>
        <a:lstStyle/>
        <a:p>
          <a:r>
            <a:rPr lang="hu-HU" sz="1200" dirty="0" smtClean="0">
              <a:solidFill>
                <a:schemeClr val="tx1"/>
              </a:solidFill>
            </a:rPr>
            <a:t>Konzultációs lehetőséget biztosít termékek tervezéséhez már a kezdeti szakaszban</a:t>
          </a:r>
          <a:endParaRPr lang="hu-HU" sz="1200" dirty="0" smtClean="0">
            <a:solidFill>
              <a:schemeClr val="tx1"/>
            </a:solidFill>
          </a:endParaRPr>
        </a:p>
      </dgm:t>
    </dgm:pt>
    <dgm:pt modelId="{DC671C44-DF93-4DFB-99E7-A2C549FA8737}" type="parTrans" cxnId="{3412CAC6-1EFE-4A11-ACDB-3FC8BD3393AF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4B8C5A14-A505-4A8E-A4C7-55FDB796D0A8}" type="sibTrans" cxnId="{3412CAC6-1EFE-4A11-ACDB-3FC8BD3393AF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0F741AB3-CD28-497B-8339-E4EA937AAFB6}">
      <dgm:prSet custT="1"/>
      <dgm:spPr/>
      <dgm:t>
        <a:bodyPr/>
        <a:lstStyle/>
        <a:p>
          <a:r>
            <a:rPr lang="hu-HU" sz="1200" b="0" dirty="0" smtClean="0">
              <a:solidFill>
                <a:schemeClr val="tx1"/>
              </a:solidFill>
            </a:rPr>
            <a:t>Semmit rólunk, nélkülünk!</a:t>
          </a:r>
        </a:p>
        <a:p>
          <a:r>
            <a:rPr lang="hu-HU" sz="1200" b="0" dirty="0" smtClean="0">
              <a:solidFill>
                <a:schemeClr val="tx1"/>
              </a:solidFill>
            </a:rPr>
            <a:t>Képességeik legjobb ismerői</a:t>
          </a:r>
          <a:endParaRPr lang="hu-HU" sz="1200" b="0" dirty="0" smtClean="0">
            <a:solidFill>
              <a:schemeClr val="tx1"/>
            </a:solidFill>
          </a:endParaRPr>
        </a:p>
      </dgm:t>
    </dgm:pt>
    <dgm:pt modelId="{4377F089-90AE-4B73-847C-8DE7C9016836}" type="parTrans" cxnId="{1E6B7A8C-1411-4E0A-8243-7580071D3535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AB0ED20B-0352-4F90-837F-25968EC7E035}" type="sibTrans" cxnId="{1E6B7A8C-1411-4E0A-8243-7580071D3535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899BD60B-0FB8-4332-9C84-AE2F2246CBEB}" type="pres">
      <dgm:prSet presAssocID="{FAE7A117-8B1C-4D40-83BA-A1F663FB62ED}" presName="linearFlow" presStyleCnt="0">
        <dgm:presLayoutVars>
          <dgm:dir/>
          <dgm:resizeHandles val="exact"/>
        </dgm:presLayoutVars>
      </dgm:prSet>
      <dgm:spPr/>
    </dgm:pt>
    <dgm:pt modelId="{D011CF72-3992-4672-A8A4-978E24903877}" type="pres">
      <dgm:prSet presAssocID="{5D1F0A2C-DFB7-4F1F-80E7-D5E38B008F0F}" presName="composite" presStyleCnt="0"/>
      <dgm:spPr/>
    </dgm:pt>
    <dgm:pt modelId="{A388CBCC-7788-4117-A2B8-938C1588E7CB}" type="pres">
      <dgm:prSet presAssocID="{5D1F0A2C-DFB7-4F1F-80E7-D5E38B008F0F}" presName="imgShp" presStyleLbl="fgImgPlace1" presStyleIdx="0" presStyleCnt="4" custLinFactNeighborX="-21286" custLinFactNeighborY="13960"/>
      <dgm:spPr>
        <a:noFill/>
        <a:ln>
          <a:noFill/>
        </a:ln>
      </dgm:spPr>
    </dgm:pt>
    <dgm:pt modelId="{ACAFDB5A-12E9-400D-8BBA-57D14D0011A7}" type="pres">
      <dgm:prSet presAssocID="{5D1F0A2C-DFB7-4F1F-80E7-D5E38B008F0F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4C1A6A3-D157-4692-86A4-8B93936B2327}" type="pres">
      <dgm:prSet presAssocID="{DFCB5511-F386-493C-A9EF-B463D9AF247A}" presName="spacing" presStyleCnt="0"/>
      <dgm:spPr/>
    </dgm:pt>
    <dgm:pt modelId="{795389D2-5680-42BD-9168-1820CC7B81D7}" type="pres">
      <dgm:prSet presAssocID="{C10DB3DE-DDC1-4501-B985-E64D7CA810AB}" presName="composite" presStyleCnt="0"/>
      <dgm:spPr/>
    </dgm:pt>
    <dgm:pt modelId="{51081F28-8510-4229-8BDC-AB296979DEFD}" type="pres">
      <dgm:prSet presAssocID="{C10DB3DE-DDC1-4501-B985-E64D7CA810AB}" presName="imgShp" presStyleLbl="fgImgPlace1" presStyleIdx="1" presStyleCnt="4" custLinFactNeighborX="-21286" custLinFactNeighborY="13960"/>
      <dgm:spPr>
        <a:noFill/>
        <a:ln>
          <a:noFill/>
        </a:ln>
      </dgm:spPr>
    </dgm:pt>
    <dgm:pt modelId="{4E5B1029-3F23-43CE-BF3F-36768224B8DE}" type="pres">
      <dgm:prSet presAssocID="{C10DB3DE-DDC1-4501-B985-E64D7CA810AB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F5D1AC9-2078-4E82-BCE5-E9AA2A774483}" type="pres">
      <dgm:prSet presAssocID="{41A867B5-109C-430B-BE20-7E02C6DD83AE}" presName="spacing" presStyleCnt="0"/>
      <dgm:spPr/>
    </dgm:pt>
    <dgm:pt modelId="{050FF34C-0AEE-4BC1-B3E3-E17A450C8EEC}" type="pres">
      <dgm:prSet presAssocID="{508F7AAA-2EC5-42CF-AAA7-3F5D3FFB07B2}" presName="composite" presStyleCnt="0"/>
      <dgm:spPr/>
    </dgm:pt>
    <dgm:pt modelId="{CCEBCF7B-2B86-4DBE-AA18-0488F012194C}" type="pres">
      <dgm:prSet presAssocID="{508F7AAA-2EC5-42CF-AAA7-3F5D3FFB07B2}" presName="imgShp" presStyleLbl="fgImgPlace1" presStyleIdx="2" presStyleCnt="4" custLinFactNeighborX="-21286" custLinFactNeighborY="13960"/>
      <dgm:spPr>
        <a:noFill/>
        <a:ln>
          <a:noFill/>
        </a:ln>
      </dgm:spPr>
    </dgm:pt>
    <dgm:pt modelId="{B8C828B3-D9C0-406B-AB6D-274A1DB05D76}" type="pres">
      <dgm:prSet presAssocID="{508F7AAA-2EC5-42CF-AAA7-3F5D3FFB07B2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16FD0DD-4DDF-4C4B-91AE-2B0716D551D1}" type="pres">
      <dgm:prSet presAssocID="{4B8C5A14-A505-4A8E-A4C7-55FDB796D0A8}" presName="spacing" presStyleCnt="0"/>
      <dgm:spPr/>
    </dgm:pt>
    <dgm:pt modelId="{D359FF5B-EF0F-41B6-A95A-325F191D18C3}" type="pres">
      <dgm:prSet presAssocID="{0F741AB3-CD28-497B-8339-E4EA937AAFB6}" presName="composite" presStyleCnt="0"/>
      <dgm:spPr/>
    </dgm:pt>
    <dgm:pt modelId="{E4BB8B71-3D2D-49D2-B22D-35AEC9D85EC6}" type="pres">
      <dgm:prSet presAssocID="{0F741AB3-CD28-497B-8339-E4EA937AAFB6}" presName="imgShp" presStyleLbl="fgImgPlace1" presStyleIdx="3" presStyleCnt="4" custLinFactNeighborX="-21286" custLinFactNeighborY="13960"/>
      <dgm:spPr>
        <a:noFill/>
        <a:ln>
          <a:noFill/>
        </a:ln>
      </dgm:spPr>
    </dgm:pt>
    <dgm:pt modelId="{030B35BA-E5CB-48AC-ACCA-5524860335E0}" type="pres">
      <dgm:prSet presAssocID="{0F741AB3-CD28-497B-8339-E4EA937AAFB6}" presName="txShp" presStyleLbl="node1" presStyleIdx="3" presStyleCnt="4" custScaleY="13781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412CAC6-1EFE-4A11-ACDB-3FC8BD3393AF}" srcId="{FAE7A117-8B1C-4D40-83BA-A1F663FB62ED}" destId="{508F7AAA-2EC5-42CF-AAA7-3F5D3FFB07B2}" srcOrd="2" destOrd="0" parTransId="{DC671C44-DF93-4DFB-99E7-A2C549FA8737}" sibTransId="{4B8C5A14-A505-4A8E-A4C7-55FDB796D0A8}"/>
    <dgm:cxn modelId="{1E6B7A8C-1411-4E0A-8243-7580071D3535}" srcId="{FAE7A117-8B1C-4D40-83BA-A1F663FB62ED}" destId="{0F741AB3-CD28-497B-8339-E4EA937AAFB6}" srcOrd="3" destOrd="0" parTransId="{4377F089-90AE-4B73-847C-8DE7C9016836}" sibTransId="{AB0ED20B-0352-4F90-837F-25968EC7E035}"/>
    <dgm:cxn modelId="{1D2A3278-AFA7-44F8-877C-301D513B1C41}" type="presOf" srcId="{0F741AB3-CD28-497B-8339-E4EA937AAFB6}" destId="{030B35BA-E5CB-48AC-ACCA-5524860335E0}" srcOrd="0" destOrd="0" presId="urn:microsoft.com/office/officeart/2005/8/layout/vList3"/>
    <dgm:cxn modelId="{9D1753A4-A364-4F57-9897-B85037FAC4C7}" srcId="{FAE7A117-8B1C-4D40-83BA-A1F663FB62ED}" destId="{C10DB3DE-DDC1-4501-B985-E64D7CA810AB}" srcOrd="1" destOrd="0" parTransId="{4A3FF61E-CA66-4B6E-9930-5E8CEE492F08}" sibTransId="{41A867B5-109C-430B-BE20-7E02C6DD83AE}"/>
    <dgm:cxn modelId="{7B704ADD-AE44-43D1-BB4B-17CE5402D21E}" type="presOf" srcId="{C10DB3DE-DDC1-4501-B985-E64D7CA810AB}" destId="{4E5B1029-3F23-43CE-BF3F-36768224B8DE}" srcOrd="0" destOrd="0" presId="urn:microsoft.com/office/officeart/2005/8/layout/vList3"/>
    <dgm:cxn modelId="{AB6A9C16-DEDC-4146-9C28-DF333E8BE36F}" type="presOf" srcId="{508F7AAA-2EC5-42CF-AAA7-3F5D3FFB07B2}" destId="{B8C828B3-D9C0-406B-AB6D-274A1DB05D76}" srcOrd="0" destOrd="0" presId="urn:microsoft.com/office/officeart/2005/8/layout/vList3"/>
    <dgm:cxn modelId="{80ACA22E-B57B-4A82-AF08-5375D0433A5A}" type="presOf" srcId="{5D1F0A2C-DFB7-4F1F-80E7-D5E38B008F0F}" destId="{ACAFDB5A-12E9-400D-8BBA-57D14D0011A7}" srcOrd="0" destOrd="0" presId="urn:microsoft.com/office/officeart/2005/8/layout/vList3"/>
    <dgm:cxn modelId="{A7271891-DCDF-487B-BA8D-A3F4CAA7F1ED}" srcId="{FAE7A117-8B1C-4D40-83BA-A1F663FB62ED}" destId="{5D1F0A2C-DFB7-4F1F-80E7-D5E38B008F0F}" srcOrd="0" destOrd="0" parTransId="{FAD7768E-65D3-4928-A57E-D74CED4A390D}" sibTransId="{DFCB5511-F386-493C-A9EF-B463D9AF247A}"/>
    <dgm:cxn modelId="{93E7D8C8-3DE7-4DBA-80C0-4B23FFB01B6D}" type="presOf" srcId="{FAE7A117-8B1C-4D40-83BA-A1F663FB62ED}" destId="{899BD60B-0FB8-4332-9C84-AE2F2246CBEB}" srcOrd="0" destOrd="0" presId="urn:microsoft.com/office/officeart/2005/8/layout/vList3"/>
    <dgm:cxn modelId="{5A7A45D0-245F-4D57-9839-06BECC307066}" type="presParOf" srcId="{899BD60B-0FB8-4332-9C84-AE2F2246CBEB}" destId="{D011CF72-3992-4672-A8A4-978E24903877}" srcOrd="0" destOrd="0" presId="urn:microsoft.com/office/officeart/2005/8/layout/vList3"/>
    <dgm:cxn modelId="{AE9AEDF6-94B5-4EE8-B395-A666478ECA6E}" type="presParOf" srcId="{D011CF72-3992-4672-A8A4-978E24903877}" destId="{A388CBCC-7788-4117-A2B8-938C1588E7CB}" srcOrd="0" destOrd="0" presId="urn:microsoft.com/office/officeart/2005/8/layout/vList3"/>
    <dgm:cxn modelId="{EB556971-0959-4398-9A10-6391E9D4A472}" type="presParOf" srcId="{D011CF72-3992-4672-A8A4-978E24903877}" destId="{ACAFDB5A-12E9-400D-8BBA-57D14D0011A7}" srcOrd="1" destOrd="0" presId="urn:microsoft.com/office/officeart/2005/8/layout/vList3"/>
    <dgm:cxn modelId="{6FB813D1-EC08-4D9D-98E9-CC89A634F5ED}" type="presParOf" srcId="{899BD60B-0FB8-4332-9C84-AE2F2246CBEB}" destId="{F4C1A6A3-D157-4692-86A4-8B93936B2327}" srcOrd="1" destOrd="0" presId="urn:microsoft.com/office/officeart/2005/8/layout/vList3"/>
    <dgm:cxn modelId="{93F8E45C-04AA-4889-96F9-1085353C6791}" type="presParOf" srcId="{899BD60B-0FB8-4332-9C84-AE2F2246CBEB}" destId="{795389D2-5680-42BD-9168-1820CC7B81D7}" srcOrd="2" destOrd="0" presId="urn:microsoft.com/office/officeart/2005/8/layout/vList3"/>
    <dgm:cxn modelId="{903111A0-E106-4D2C-AF3C-EF5B1E55CE9D}" type="presParOf" srcId="{795389D2-5680-42BD-9168-1820CC7B81D7}" destId="{51081F28-8510-4229-8BDC-AB296979DEFD}" srcOrd="0" destOrd="0" presId="urn:microsoft.com/office/officeart/2005/8/layout/vList3"/>
    <dgm:cxn modelId="{8C5B71AE-3FAB-4B21-A9AE-538F5659EA92}" type="presParOf" srcId="{795389D2-5680-42BD-9168-1820CC7B81D7}" destId="{4E5B1029-3F23-43CE-BF3F-36768224B8DE}" srcOrd="1" destOrd="0" presId="urn:microsoft.com/office/officeart/2005/8/layout/vList3"/>
    <dgm:cxn modelId="{C02C2788-CA58-472F-A70C-1A241FF6D679}" type="presParOf" srcId="{899BD60B-0FB8-4332-9C84-AE2F2246CBEB}" destId="{AF5D1AC9-2078-4E82-BCE5-E9AA2A774483}" srcOrd="3" destOrd="0" presId="urn:microsoft.com/office/officeart/2005/8/layout/vList3"/>
    <dgm:cxn modelId="{B82EA5D4-DF5B-4AD1-9A36-BBC31DF79394}" type="presParOf" srcId="{899BD60B-0FB8-4332-9C84-AE2F2246CBEB}" destId="{050FF34C-0AEE-4BC1-B3E3-E17A450C8EEC}" srcOrd="4" destOrd="0" presId="urn:microsoft.com/office/officeart/2005/8/layout/vList3"/>
    <dgm:cxn modelId="{C5773F7D-6C42-4145-8268-7637A56A1280}" type="presParOf" srcId="{050FF34C-0AEE-4BC1-B3E3-E17A450C8EEC}" destId="{CCEBCF7B-2B86-4DBE-AA18-0488F012194C}" srcOrd="0" destOrd="0" presId="urn:microsoft.com/office/officeart/2005/8/layout/vList3"/>
    <dgm:cxn modelId="{3553060C-82EF-4AC4-ADB0-35D1B6D50A61}" type="presParOf" srcId="{050FF34C-0AEE-4BC1-B3E3-E17A450C8EEC}" destId="{B8C828B3-D9C0-406B-AB6D-274A1DB05D76}" srcOrd="1" destOrd="0" presId="urn:microsoft.com/office/officeart/2005/8/layout/vList3"/>
    <dgm:cxn modelId="{1A119405-80AB-48B1-A752-CE6104474537}" type="presParOf" srcId="{899BD60B-0FB8-4332-9C84-AE2F2246CBEB}" destId="{616FD0DD-4DDF-4C4B-91AE-2B0716D551D1}" srcOrd="5" destOrd="0" presId="urn:microsoft.com/office/officeart/2005/8/layout/vList3"/>
    <dgm:cxn modelId="{662393D7-BE37-4714-8BB4-E0E03E6F7DF9}" type="presParOf" srcId="{899BD60B-0FB8-4332-9C84-AE2F2246CBEB}" destId="{D359FF5B-EF0F-41B6-A95A-325F191D18C3}" srcOrd="6" destOrd="0" presId="urn:microsoft.com/office/officeart/2005/8/layout/vList3"/>
    <dgm:cxn modelId="{18F8BD52-BF4F-4B93-BD6C-76D75657C44A}" type="presParOf" srcId="{D359FF5B-EF0F-41B6-A95A-325F191D18C3}" destId="{E4BB8B71-3D2D-49D2-B22D-35AEC9D85EC6}" srcOrd="0" destOrd="0" presId="urn:microsoft.com/office/officeart/2005/8/layout/vList3"/>
    <dgm:cxn modelId="{442BC5F7-6C2D-49E8-BAD3-96285B3562D0}" type="presParOf" srcId="{D359FF5B-EF0F-41B6-A95A-325F191D18C3}" destId="{030B35BA-E5CB-48AC-ACCA-5524860335E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FA9CD2F-4449-41C2-B4B8-3791E79245D4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7CB4F701-F082-4F71-852A-78449BF447DF}">
      <dgm:prSet phldrT="[Szöveg]"/>
      <dgm:spPr/>
      <dgm:t>
        <a:bodyPr/>
        <a:lstStyle/>
        <a:p>
          <a:r>
            <a:rPr lang="hu-HU" dirty="0" smtClean="0"/>
            <a:t>1. </a:t>
          </a:r>
          <a:endParaRPr lang="hu-HU" dirty="0"/>
        </a:p>
      </dgm:t>
    </dgm:pt>
    <dgm:pt modelId="{6CC0BD70-D068-444D-AE4E-E6DCE68BA9B0}" type="parTrans" cxnId="{D3DB28B2-B9D8-4A5F-AF47-F96AD0F18E6A}">
      <dgm:prSet/>
      <dgm:spPr/>
      <dgm:t>
        <a:bodyPr/>
        <a:lstStyle/>
        <a:p>
          <a:endParaRPr lang="hu-HU"/>
        </a:p>
      </dgm:t>
    </dgm:pt>
    <dgm:pt modelId="{8AFCBCF0-0DC5-4A2A-B1E1-1DB768D3BBA1}" type="sibTrans" cxnId="{D3DB28B2-B9D8-4A5F-AF47-F96AD0F18E6A}">
      <dgm:prSet/>
      <dgm:spPr/>
      <dgm:t>
        <a:bodyPr/>
        <a:lstStyle/>
        <a:p>
          <a:endParaRPr lang="hu-HU"/>
        </a:p>
      </dgm:t>
    </dgm:pt>
    <dgm:pt modelId="{79491F3E-6DA9-461B-817C-95BC64AB0927}">
      <dgm:prSet/>
      <dgm:spPr/>
      <dgm:t>
        <a:bodyPr/>
        <a:lstStyle/>
        <a:p>
          <a:r>
            <a:rPr lang="hu-HU" dirty="0" smtClean="0"/>
            <a:t>2.</a:t>
          </a:r>
        </a:p>
      </dgm:t>
    </dgm:pt>
    <dgm:pt modelId="{0EDE1C54-ED30-46B3-96D0-9287036997F1}" type="parTrans" cxnId="{27D44FC0-8372-41ED-82C7-7CA55861745D}">
      <dgm:prSet/>
      <dgm:spPr/>
      <dgm:t>
        <a:bodyPr/>
        <a:lstStyle/>
        <a:p>
          <a:endParaRPr lang="hu-HU"/>
        </a:p>
      </dgm:t>
    </dgm:pt>
    <dgm:pt modelId="{B49A23B0-8BCF-4A9F-85C4-C7A808049187}" type="sibTrans" cxnId="{27D44FC0-8372-41ED-82C7-7CA55861745D}">
      <dgm:prSet/>
      <dgm:spPr/>
      <dgm:t>
        <a:bodyPr/>
        <a:lstStyle/>
        <a:p>
          <a:endParaRPr lang="hu-HU"/>
        </a:p>
      </dgm:t>
    </dgm:pt>
    <dgm:pt modelId="{3974C386-442E-43FD-B9AA-3B44002E4F6A}">
      <dgm:prSet/>
      <dgm:spPr/>
      <dgm:t>
        <a:bodyPr/>
        <a:lstStyle/>
        <a:p>
          <a:r>
            <a:rPr lang="hu-HU" dirty="0" smtClean="0"/>
            <a:t>3.</a:t>
          </a:r>
        </a:p>
      </dgm:t>
    </dgm:pt>
    <dgm:pt modelId="{31603AED-1532-4208-975C-33B204F42CE5}" type="parTrans" cxnId="{91602ADC-E36A-480E-B1D7-B40D82A25049}">
      <dgm:prSet/>
      <dgm:spPr/>
      <dgm:t>
        <a:bodyPr/>
        <a:lstStyle/>
        <a:p>
          <a:endParaRPr lang="hu-HU"/>
        </a:p>
      </dgm:t>
    </dgm:pt>
    <dgm:pt modelId="{E4C78D13-0630-4A52-BFB8-1CFAC398B3FA}" type="sibTrans" cxnId="{91602ADC-E36A-480E-B1D7-B40D82A25049}">
      <dgm:prSet/>
      <dgm:spPr/>
      <dgm:t>
        <a:bodyPr/>
        <a:lstStyle/>
        <a:p>
          <a:endParaRPr lang="hu-HU"/>
        </a:p>
      </dgm:t>
    </dgm:pt>
    <dgm:pt modelId="{05987787-265B-478B-82A4-DF276BC6F166}">
      <dgm:prSet/>
      <dgm:spPr/>
      <dgm:t>
        <a:bodyPr/>
        <a:lstStyle/>
        <a:p>
          <a:r>
            <a:rPr lang="hu-HU" dirty="0" smtClean="0"/>
            <a:t>4.</a:t>
          </a:r>
        </a:p>
      </dgm:t>
    </dgm:pt>
    <dgm:pt modelId="{B4C3D5E1-B05F-44DA-BD79-CC143D77C555}" type="parTrans" cxnId="{48CE4D9E-0DB0-4A9D-85FE-A1D208F63432}">
      <dgm:prSet/>
      <dgm:spPr/>
      <dgm:t>
        <a:bodyPr/>
        <a:lstStyle/>
        <a:p>
          <a:endParaRPr lang="hu-HU"/>
        </a:p>
      </dgm:t>
    </dgm:pt>
    <dgm:pt modelId="{933005E6-8F69-4E3E-A5C8-7AA71ED17010}" type="sibTrans" cxnId="{48CE4D9E-0DB0-4A9D-85FE-A1D208F63432}">
      <dgm:prSet/>
      <dgm:spPr/>
      <dgm:t>
        <a:bodyPr/>
        <a:lstStyle/>
        <a:p>
          <a:endParaRPr lang="hu-HU"/>
        </a:p>
      </dgm:t>
    </dgm:pt>
    <dgm:pt modelId="{DD1E3895-96DD-42B4-958B-1861D43EECDE}">
      <dgm:prSet phldrT="[Szöveg]"/>
      <dgm:spPr/>
      <dgm:t>
        <a:bodyPr/>
        <a:lstStyle/>
        <a:p>
          <a:r>
            <a:rPr lang="hu-HU" dirty="0" smtClean="0"/>
            <a:t>Budapesti Műszaki és Gazdaságtudományi Egyetem, Ergonómia és Pszichológia Tanszék </a:t>
          </a:r>
          <a:endParaRPr lang="hu-HU" dirty="0"/>
        </a:p>
      </dgm:t>
    </dgm:pt>
    <dgm:pt modelId="{69EEF368-174D-4BFB-AEFA-B6D1B8958630}" type="parTrans" cxnId="{7990BFCE-0EB5-4709-B847-1745258F8DC7}">
      <dgm:prSet/>
      <dgm:spPr/>
      <dgm:t>
        <a:bodyPr/>
        <a:lstStyle/>
        <a:p>
          <a:endParaRPr lang="hu-HU"/>
        </a:p>
      </dgm:t>
    </dgm:pt>
    <dgm:pt modelId="{9A67264E-ABD4-4B55-8CC6-20AD54992975}" type="sibTrans" cxnId="{7990BFCE-0EB5-4709-B847-1745258F8DC7}">
      <dgm:prSet/>
      <dgm:spPr/>
      <dgm:t>
        <a:bodyPr/>
        <a:lstStyle/>
        <a:p>
          <a:endParaRPr lang="hu-HU"/>
        </a:p>
      </dgm:t>
    </dgm:pt>
    <dgm:pt modelId="{DBC9B101-76C0-44CD-9C42-43FDDBCCB136}">
      <dgm:prSet/>
      <dgm:spPr/>
      <dgm:t>
        <a:bodyPr/>
        <a:lstStyle/>
        <a:p>
          <a:r>
            <a:rPr lang="hu-HU" dirty="0" smtClean="0"/>
            <a:t>ELTE Bárczi Gusztáv Gyógypedagógiai Kar </a:t>
          </a:r>
          <a:endParaRPr lang="hu-HU" dirty="0" smtClean="0"/>
        </a:p>
      </dgm:t>
    </dgm:pt>
    <dgm:pt modelId="{84BF373B-0696-4A01-891B-D8EE33D6EF7D}" type="parTrans" cxnId="{EA91E175-FF12-4205-9FDF-B6F78B9507F5}">
      <dgm:prSet/>
      <dgm:spPr/>
      <dgm:t>
        <a:bodyPr/>
        <a:lstStyle/>
        <a:p>
          <a:endParaRPr lang="hu-HU"/>
        </a:p>
      </dgm:t>
    </dgm:pt>
    <dgm:pt modelId="{B68E6911-FD88-467B-ACBC-3D1FEC881E3D}" type="sibTrans" cxnId="{EA91E175-FF12-4205-9FDF-B6F78B9507F5}">
      <dgm:prSet/>
      <dgm:spPr/>
      <dgm:t>
        <a:bodyPr/>
        <a:lstStyle/>
        <a:p>
          <a:endParaRPr lang="hu-HU"/>
        </a:p>
      </dgm:t>
    </dgm:pt>
    <dgm:pt modelId="{FA362459-1D0A-4C05-A50E-2C9943BDBEAA}">
      <dgm:prSet/>
      <dgm:spPr/>
      <dgm:t>
        <a:bodyPr/>
        <a:lstStyle/>
        <a:p>
          <a:r>
            <a:rPr lang="hu-HU" u="none" dirty="0" smtClean="0"/>
            <a:t>Moholy-nagy Művészeti Egyetem Design Intézet (folyamatban)</a:t>
          </a:r>
          <a:endParaRPr lang="hu-HU" dirty="0" smtClean="0"/>
        </a:p>
      </dgm:t>
    </dgm:pt>
    <dgm:pt modelId="{A0A17DB1-7E6E-49BA-A143-B724F53A789D}" type="parTrans" cxnId="{BEF50E5C-CA2D-480B-8A47-9DC1829237FA}">
      <dgm:prSet/>
      <dgm:spPr/>
      <dgm:t>
        <a:bodyPr/>
        <a:lstStyle/>
        <a:p>
          <a:endParaRPr lang="hu-HU"/>
        </a:p>
      </dgm:t>
    </dgm:pt>
    <dgm:pt modelId="{F68D262B-A1F1-4B35-BF2B-CA8138657487}" type="sibTrans" cxnId="{BEF50E5C-CA2D-480B-8A47-9DC1829237FA}">
      <dgm:prSet/>
      <dgm:spPr/>
      <dgm:t>
        <a:bodyPr/>
        <a:lstStyle/>
        <a:p>
          <a:endParaRPr lang="hu-HU"/>
        </a:p>
      </dgm:t>
    </dgm:pt>
    <dgm:pt modelId="{6DF23ACE-1986-47DD-A291-E22B0C6680F8}">
      <dgm:prSet/>
      <dgm:spPr/>
      <dgm:t>
        <a:bodyPr/>
        <a:lstStyle/>
        <a:p>
          <a:r>
            <a:rPr lang="hu-HU" u="none" dirty="0" err="1" smtClean="0"/>
            <a:t>Helen</a:t>
          </a:r>
          <a:r>
            <a:rPr lang="hu-HU" u="none" dirty="0" smtClean="0"/>
            <a:t> </a:t>
          </a:r>
          <a:r>
            <a:rPr lang="hu-HU" u="none" dirty="0" err="1" smtClean="0"/>
            <a:t>Hamlyn</a:t>
          </a:r>
          <a:r>
            <a:rPr lang="hu-HU" u="none" dirty="0" smtClean="0"/>
            <a:t> Research Center (folyamatban)</a:t>
          </a:r>
          <a:endParaRPr lang="hu-HU" dirty="0" smtClean="0"/>
        </a:p>
      </dgm:t>
    </dgm:pt>
    <dgm:pt modelId="{CF108E0E-8FF3-446F-8B85-19BDF5D3BF41}" type="parTrans" cxnId="{4A3D1231-D97D-4D0B-A3CD-A06E1A10E6C0}">
      <dgm:prSet/>
      <dgm:spPr/>
      <dgm:t>
        <a:bodyPr/>
        <a:lstStyle/>
        <a:p>
          <a:endParaRPr lang="hu-HU"/>
        </a:p>
      </dgm:t>
    </dgm:pt>
    <dgm:pt modelId="{1F980EA5-F8C7-416E-A636-86B4C9983989}" type="sibTrans" cxnId="{4A3D1231-D97D-4D0B-A3CD-A06E1A10E6C0}">
      <dgm:prSet/>
      <dgm:spPr/>
      <dgm:t>
        <a:bodyPr/>
        <a:lstStyle/>
        <a:p>
          <a:endParaRPr lang="hu-HU"/>
        </a:p>
      </dgm:t>
    </dgm:pt>
    <dgm:pt modelId="{B27C23F6-5C6C-4ACA-BC51-AE11AB09246E}" type="pres">
      <dgm:prSet presAssocID="{7FA9CD2F-4449-41C2-B4B8-3791E79245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94A6739-C250-4E0D-9008-93F7EA103BC1}" type="pres">
      <dgm:prSet presAssocID="{7CB4F701-F082-4F71-852A-78449BF447DF}" presName="linNode" presStyleCnt="0"/>
      <dgm:spPr/>
    </dgm:pt>
    <dgm:pt modelId="{0E4E4834-5C8A-4EAD-8057-A231B82789A1}" type="pres">
      <dgm:prSet presAssocID="{7CB4F701-F082-4F71-852A-78449BF447DF}" presName="parentText" presStyleLbl="node1" presStyleIdx="0" presStyleCnt="4" custScaleX="33333" custLinFactNeighborX="-1562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F11B601-AE25-4E46-B66C-FB33FE7CD84C}" type="pres">
      <dgm:prSet presAssocID="{7CB4F701-F082-4F71-852A-78449BF447DF}" presName="descendantText" presStyleLbl="alignAccFollowNode1" presStyleIdx="0" presStyleCnt="4" custScaleX="13437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C462F9-C8FC-42FE-9C57-B4D0A5C7F015}" type="pres">
      <dgm:prSet presAssocID="{8AFCBCF0-0DC5-4A2A-B1E1-1DB768D3BBA1}" presName="sp" presStyleCnt="0"/>
      <dgm:spPr/>
    </dgm:pt>
    <dgm:pt modelId="{FB40B498-EE4C-4371-9A81-4B8E3E958C7F}" type="pres">
      <dgm:prSet presAssocID="{79491F3E-6DA9-461B-817C-95BC64AB0927}" presName="linNode" presStyleCnt="0"/>
      <dgm:spPr/>
    </dgm:pt>
    <dgm:pt modelId="{111DB6C9-F32C-459A-BDC4-7ECC4436719A}" type="pres">
      <dgm:prSet presAssocID="{79491F3E-6DA9-461B-817C-95BC64AB0927}" presName="parentText" presStyleLbl="node1" presStyleIdx="1" presStyleCnt="4" custScaleX="33333" custLinFactNeighborX="-1562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36B9837-137E-412D-BA09-07436992A91E}" type="pres">
      <dgm:prSet presAssocID="{79491F3E-6DA9-461B-817C-95BC64AB0927}" presName="descendantText" presStyleLbl="alignAccFollowNode1" presStyleIdx="1" presStyleCnt="4" custScaleX="13437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9934F43-EAC8-4117-8A6B-3454483CDA31}" type="pres">
      <dgm:prSet presAssocID="{B49A23B0-8BCF-4A9F-85C4-C7A808049187}" presName="sp" presStyleCnt="0"/>
      <dgm:spPr/>
    </dgm:pt>
    <dgm:pt modelId="{2578D6EF-E518-4762-9F41-3B91EEF7ABBE}" type="pres">
      <dgm:prSet presAssocID="{3974C386-442E-43FD-B9AA-3B44002E4F6A}" presName="linNode" presStyleCnt="0"/>
      <dgm:spPr/>
    </dgm:pt>
    <dgm:pt modelId="{CA881108-C442-4EEB-AB8F-D03ACF8F3B48}" type="pres">
      <dgm:prSet presAssocID="{3974C386-442E-43FD-B9AA-3B44002E4F6A}" presName="parentText" presStyleLbl="node1" presStyleIdx="2" presStyleCnt="4" custScaleX="33333" custLinFactNeighborX="-1562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DB34648-7EBB-46BB-8994-2F4BAD6FE42C}" type="pres">
      <dgm:prSet presAssocID="{3974C386-442E-43FD-B9AA-3B44002E4F6A}" presName="descendantText" presStyleLbl="alignAccFollowNode1" presStyleIdx="2" presStyleCnt="4" custScaleX="13437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674C998-5C0E-4B38-A0FC-7F401CE8AFB5}" type="pres">
      <dgm:prSet presAssocID="{E4C78D13-0630-4A52-BFB8-1CFAC398B3FA}" presName="sp" presStyleCnt="0"/>
      <dgm:spPr/>
    </dgm:pt>
    <dgm:pt modelId="{66C31233-3844-4917-A4AE-2A7AE6D3C172}" type="pres">
      <dgm:prSet presAssocID="{05987787-265B-478B-82A4-DF276BC6F166}" presName="linNode" presStyleCnt="0"/>
      <dgm:spPr/>
    </dgm:pt>
    <dgm:pt modelId="{57C53EBE-0625-4FEE-969A-6E3D9866EA47}" type="pres">
      <dgm:prSet presAssocID="{05987787-265B-478B-82A4-DF276BC6F166}" presName="parentText" presStyleLbl="node1" presStyleIdx="3" presStyleCnt="4" custScaleX="33333" custLinFactNeighborX="-1562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3FE839E-A992-4E40-A8E9-4D02538F44FF}" type="pres">
      <dgm:prSet presAssocID="{05987787-265B-478B-82A4-DF276BC6F166}" presName="descendantText" presStyleLbl="alignAccFollowNode1" presStyleIdx="3" presStyleCnt="4" custScaleX="13437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990BFCE-0EB5-4709-B847-1745258F8DC7}" srcId="{7CB4F701-F082-4F71-852A-78449BF447DF}" destId="{DD1E3895-96DD-42B4-958B-1861D43EECDE}" srcOrd="0" destOrd="0" parTransId="{69EEF368-174D-4BFB-AEFA-B6D1B8958630}" sibTransId="{9A67264E-ABD4-4B55-8CC6-20AD54992975}"/>
    <dgm:cxn modelId="{48CE4D9E-0DB0-4A9D-85FE-A1D208F63432}" srcId="{7FA9CD2F-4449-41C2-B4B8-3791E79245D4}" destId="{05987787-265B-478B-82A4-DF276BC6F166}" srcOrd="3" destOrd="0" parTransId="{B4C3D5E1-B05F-44DA-BD79-CC143D77C555}" sibTransId="{933005E6-8F69-4E3E-A5C8-7AA71ED17010}"/>
    <dgm:cxn modelId="{CC7B6A1F-422F-4E08-B221-DFC216EDCD96}" type="presOf" srcId="{3974C386-442E-43FD-B9AA-3B44002E4F6A}" destId="{CA881108-C442-4EEB-AB8F-D03ACF8F3B48}" srcOrd="0" destOrd="0" presId="urn:microsoft.com/office/officeart/2005/8/layout/vList5"/>
    <dgm:cxn modelId="{4A3D1231-D97D-4D0B-A3CD-A06E1A10E6C0}" srcId="{05987787-265B-478B-82A4-DF276BC6F166}" destId="{6DF23ACE-1986-47DD-A291-E22B0C6680F8}" srcOrd="0" destOrd="0" parTransId="{CF108E0E-8FF3-446F-8B85-19BDF5D3BF41}" sibTransId="{1F980EA5-F8C7-416E-A636-86B4C9983989}"/>
    <dgm:cxn modelId="{5A38E28C-D3BA-4F3F-9A55-F15CA5501525}" type="presOf" srcId="{6DF23ACE-1986-47DD-A291-E22B0C6680F8}" destId="{C3FE839E-A992-4E40-A8E9-4D02538F44FF}" srcOrd="0" destOrd="0" presId="urn:microsoft.com/office/officeart/2005/8/layout/vList5"/>
    <dgm:cxn modelId="{DEE630CA-EFF2-466B-9116-747BB3E10F86}" type="presOf" srcId="{7CB4F701-F082-4F71-852A-78449BF447DF}" destId="{0E4E4834-5C8A-4EAD-8057-A231B82789A1}" srcOrd="0" destOrd="0" presId="urn:microsoft.com/office/officeart/2005/8/layout/vList5"/>
    <dgm:cxn modelId="{27D44FC0-8372-41ED-82C7-7CA55861745D}" srcId="{7FA9CD2F-4449-41C2-B4B8-3791E79245D4}" destId="{79491F3E-6DA9-461B-817C-95BC64AB0927}" srcOrd="1" destOrd="0" parTransId="{0EDE1C54-ED30-46B3-96D0-9287036997F1}" sibTransId="{B49A23B0-8BCF-4A9F-85C4-C7A808049187}"/>
    <dgm:cxn modelId="{25E21EB2-6B64-425A-BAAA-B6CE72AA67F7}" type="presOf" srcId="{DBC9B101-76C0-44CD-9C42-43FDDBCCB136}" destId="{A36B9837-137E-412D-BA09-07436992A91E}" srcOrd="0" destOrd="0" presId="urn:microsoft.com/office/officeart/2005/8/layout/vList5"/>
    <dgm:cxn modelId="{91602ADC-E36A-480E-B1D7-B40D82A25049}" srcId="{7FA9CD2F-4449-41C2-B4B8-3791E79245D4}" destId="{3974C386-442E-43FD-B9AA-3B44002E4F6A}" srcOrd="2" destOrd="0" parTransId="{31603AED-1532-4208-975C-33B204F42CE5}" sibTransId="{E4C78D13-0630-4A52-BFB8-1CFAC398B3FA}"/>
    <dgm:cxn modelId="{BEF50E5C-CA2D-480B-8A47-9DC1829237FA}" srcId="{3974C386-442E-43FD-B9AA-3B44002E4F6A}" destId="{FA362459-1D0A-4C05-A50E-2C9943BDBEAA}" srcOrd="0" destOrd="0" parTransId="{A0A17DB1-7E6E-49BA-A143-B724F53A789D}" sibTransId="{F68D262B-A1F1-4B35-BF2B-CA8138657487}"/>
    <dgm:cxn modelId="{0CE2EE3C-D198-4ADC-9BBA-9841D3577FFF}" type="presOf" srcId="{7FA9CD2F-4449-41C2-B4B8-3791E79245D4}" destId="{B27C23F6-5C6C-4ACA-BC51-AE11AB09246E}" srcOrd="0" destOrd="0" presId="urn:microsoft.com/office/officeart/2005/8/layout/vList5"/>
    <dgm:cxn modelId="{D3DB28B2-B9D8-4A5F-AF47-F96AD0F18E6A}" srcId="{7FA9CD2F-4449-41C2-B4B8-3791E79245D4}" destId="{7CB4F701-F082-4F71-852A-78449BF447DF}" srcOrd="0" destOrd="0" parTransId="{6CC0BD70-D068-444D-AE4E-E6DCE68BA9B0}" sibTransId="{8AFCBCF0-0DC5-4A2A-B1E1-1DB768D3BBA1}"/>
    <dgm:cxn modelId="{03FCC572-B771-4EF4-B7C7-8E6B799AA0E3}" type="presOf" srcId="{FA362459-1D0A-4C05-A50E-2C9943BDBEAA}" destId="{7DB34648-7EBB-46BB-8994-2F4BAD6FE42C}" srcOrd="0" destOrd="0" presId="urn:microsoft.com/office/officeart/2005/8/layout/vList5"/>
    <dgm:cxn modelId="{EA91E175-FF12-4205-9FDF-B6F78B9507F5}" srcId="{79491F3E-6DA9-461B-817C-95BC64AB0927}" destId="{DBC9B101-76C0-44CD-9C42-43FDDBCCB136}" srcOrd="0" destOrd="0" parTransId="{84BF373B-0696-4A01-891B-D8EE33D6EF7D}" sibTransId="{B68E6911-FD88-467B-ACBC-3D1FEC881E3D}"/>
    <dgm:cxn modelId="{75876D39-8F93-469E-9906-6BA4FE8C4100}" type="presOf" srcId="{79491F3E-6DA9-461B-817C-95BC64AB0927}" destId="{111DB6C9-F32C-459A-BDC4-7ECC4436719A}" srcOrd="0" destOrd="0" presId="urn:microsoft.com/office/officeart/2005/8/layout/vList5"/>
    <dgm:cxn modelId="{B23B8958-D5FB-436E-9C1D-7477DBB9CD31}" type="presOf" srcId="{DD1E3895-96DD-42B4-958B-1861D43EECDE}" destId="{EF11B601-AE25-4E46-B66C-FB33FE7CD84C}" srcOrd="0" destOrd="0" presId="urn:microsoft.com/office/officeart/2005/8/layout/vList5"/>
    <dgm:cxn modelId="{CAB6367E-88C8-4886-AF35-9FE68FBE2312}" type="presOf" srcId="{05987787-265B-478B-82A4-DF276BC6F166}" destId="{57C53EBE-0625-4FEE-969A-6E3D9866EA47}" srcOrd="0" destOrd="0" presId="urn:microsoft.com/office/officeart/2005/8/layout/vList5"/>
    <dgm:cxn modelId="{CAA48EC1-231C-44A7-B408-2107B6E5CE45}" type="presParOf" srcId="{B27C23F6-5C6C-4ACA-BC51-AE11AB09246E}" destId="{194A6739-C250-4E0D-9008-93F7EA103BC1}" srcOrd="0" destOrd="0" presId="urn:microsoft.com/office/officeart/2005/8/layout/vList5"/>
    <dgm:cxn modelId="{830A11EE-4394-4AAC-A4BD-C6E38A2B0FD3}" type="presParOf" srcId="{194A6739-C250-4E0D-9008-93F7EA103BC1}" destId="{0E4E4834-5C8A-4EAD-8057-A231B82789A1}" srcOrd="0" destOrd="0" presId="urn:microsoft.com/office/officeart/2005/8/layout/vList5"/>
    <dgm:cxn modelId="{1C370343-9252-4452-B576-31B1E364FFBD}" type="presParOf" srcId="{194A6739-C250-4E0D-9008-93F7EA103BC1}" destId="{EF11B601-AE25-4E46-B66C-FB33FE7CD84C}" srcOrd="1" destOrd="0" presId="urn:microsoft.com/office/officeart/2005/8/layout/vList5"/>
    <dgm:cxn modelId="{B9AC279F-5C70-411F-AD78-D88B98436FB2}" type="presParOf" srcId="{B27C23F6-5C6C-4ACA-BC51-AE11AB09246E}" destId="{68C462F9-C8FC-42FE-9C57-B4D0A5C7F015}" srcOrd="1" destOrd="0" presId="urn:microsoft.com/office/officeart/2005/8/layout/vList5"/>
    <dgm:cxn modelId="{CBCF3F35-D77A-495A-800E-B44E4EB34A46}" type="presParOf" srcId="{B27C23F6-5C6C-4ACA-BC51-AE11AB09246E}" destId="{FB40B498-EE4C-4371-9A81-4B8E3E958C7F}" srcOrd="2" destOrd="0" presId="urn:microsoft.com/office/officeart/2005/8/layout/vList5"/>
    <dgm:cxn modelId="{3D274FCE-FF95-4B88-83DF-FADD2934F9DA}" type="presParOf" srcId="{FB40B498-EE4C-4371-9A81-4B8E3E958C7F}" destId="{111DB6C9-F32C-459A-BDC4-7ECC4436719A}" srcOrd="0" destOrd="0" presId="urn:microsoft.com/office/officeart/2005/8/layout/vList5"/>
    <dgm:cxn modelId="{C14063CE-1E0C-48DB-93B2-4F324C212BD4}" type="presParOf" srcId="{FB40B498-EE4C-4371-9A81-4B8E3E958C7F}" destId="{A36B9837-137E-412D-BA09-07436992A91E}" srcOrd="1" destOrd="0" presId="urn:microsoft.com/office/officeart/2005/8/layout/vList5"/>
    <dgm:cxn modelId="{6EC964DB-5211-49D2-A8FF-330357E97BAB}" type="presParOf" srcId="{B27C23F6-5C6C-4ACA-BC51-AE11AB09246E}" destId="{D9934F43-EAC8-4117-8A6B-3454483CDA31}" srcOrd="3" destOrd="0" presId="urn:microsoft.com/office/officeart/2005/8/layout/vList5"/>
    <dgm:cxn modelId="{67ACF707-21F2-4759-9789-A3AF1BCD3300}" type="presParOf" srcId="{B27C23F6-5C6C-4ACA-BC51-AE11AB09246E}" destId="{2578D6EF-E518-4762-9F41-3B91EEF7ABBE}" srcOrd="4" destOrd="0" presId="urn:microsoft.com/office/officeart/2005/8/layout/vList5"/>
    <dgm:cxn modelId="{721B4E69-8D78-48FD-ACAF-A6CEEFD999D7}" type="presParOf" srcId="{2578D6EF-E518-4762-9F41-3B91EEF7ABBE}" destId="{CA881108-C442-4EEB-AB8F-D03ACF8F3B48}" srcOrd="0" destOrd="0" presId="urn:microsoft.com/office/officeart/2005/8/layout/vList5"/>
    <dgm:cxn modelId="{7CEB37EC-606F-4132-9A0D-24EA758C0589}" type="presParOf" srcId="{2578D6EF-E518-4762-9F41-3B91EEF7ABBE}" destId="{7DB34648-7EBB-46BB-8994-2F4BAD6FE42C}" srcOrd="1" destOrd="0" presId="urn:microsoft.com/office/officeart/2005/8/layout/vList5"/>
    <dgm:cxn modelId="{F2E03A10-5B72-4CFE-BD22-B5053A8A9FF2}" type="presParOf" srcId="{B27C23F6-5C6C-4ACA-BC51-AE11AB09246E}" destId="{E674C998-5C0E-4B38-A0FC-7F401CE8AFB5}" srcOrd="5" destOrd="0" presId="urn:microsoft.com/office/officeart/2005/8/layout/vList5"/>
    <dgm:cxn modelId="{DC22FF58-6A56-4E47-8A36-DF983C377817}" type="presParOf" srcId="{B27C23F6-5C6C-4ACA-BC51-AE11AB09246E}" destId="{66C31233-3844-4917-A4AE-2A7AE6D3C172}" srcOrd="6" destOrd="0" presId="urn:microsoft.com/office/officeart/2005/8/layout/vList5"/>
    <dgm:cxn modelId="{07FE9E5C-55C1-44A9-8362-FBCCDEA595C0}" type="presParOf" srcId="{66C31233-3844-4917-A4AE-2A7AE6D3C172}" destId="{57C53EBE-0625-4FEE-969A-6E3D9866EA47}" srcOrd="0" destOrd="0" presId="urn:microsoft.com/office/officeart/2005/8/layout/vList5"/>
    <dgm:cxn modelId="{B461B01C-C7E1-4457-A902-442EEA01FEB0}" type="presParOf" srcId="{66C31233-3844-4917-A4AE-2A7AE6D3C172}" destId="{C3FE839E-A992-4E40-A8E9-4D02538F44F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4A1162A-ED1B-4CCD-8E74-588241D77B94}" type="doc">
      <dgm:prSet loTypeId="urn:microsoft.com/office/officeart/2005/8/layout/hList6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2132E51A-0168-46F3-83EA-27C1DEFF011F}">
      <dgm:prSet phldrT="[Szöveg]" custT="1"/>
      <dgm:spPr/>
      <dgm:t>
        <a:bodyPr/>
        <a:lstStyle/>
        <a:p>
          <a:endParaRPr lang="hu-HU" sz="2500" dirty="0" smtClean="0"/>
        </a:p>
        <a:p>
          <a:r>
            <a:rPr lang="hu-HU" sz="2500" b="1" dirty="0" err="1" smtClean="0"/>
            <a:t>Lurdy</a:t>
          </a:r>
          <a:r>
            <a:rPr lang="hu-HU" sz="2500" b="1" dirty="0" smtClean="0"/>
            <a:t> Ház Igazgatóság</a:t>
          </a:r>
        </a:p>
        <a:p>
          <a:r>
            <a:rPr lang="hu-HU" sz="2500" b="1" dirty="0" smtClean="0"/>
            <a:t>Konferencia és Rendezvény Központ</a:t>
          </a:r>
          <a:endParaRPr lang="hu-HU" sz="2500" dirty="0"/>
        </a:p>
      </dgm:t>
    </dgm:pt>
    <dgm:pt modelId="{A1A53167-2CE4-423E-BA40-0D8BA7691933}" type="parTrans" cxnId="{C7B8055A-5DEB-4B02-A7BA-84023DB1A0AB}">
      <dgm:prSet/>
      <dgm:spPr/>
      <dgm:t>
        <a:bodyPr/>
        <a:lstStyle/>
        <a:p>
          <a:endParaRPr lang="hu-HU" sz="2000"/>
        </a:p>
      </dgm:t>
    </dgm:pt>
    <dgm:pt modelId="{EA497C61-3B8C-4071-B633-AEFE0BFCBA4F}" type="sibTrans" cxnId="{C7B8055A-5DEB-4B02-A7BA-84023DB1A0AB}">
      <dgm:prSet/>
      <dgm:spPr/>
      <dgm:t>
        <a:bodyPr/>
        <a:lstStyle/>
        <a:p>
          <a:endParaRPr lang="hu-HU" sz="2000"/>
        </a:p>
      </dgm:t>
    </dgm:pt>
    <dgm:pt modelId="{A4878C68-CC3A-4DF6-97EA-D77FCB0947B8}">
      <dgm:prSet custT="1"/>
      <dgm:spPr/>
      <dgm:t>
        <a:bodyPr/>
        <a:lstStyle/>
        <a:p>
          <a:r>
            <a:rPr lang="hu-HU" sz="3200" dirty="0" err="1" smtClean="0"/>
            <a:t>Kinnarps</a:t>
          </a:r>
          <a:endParaRPr lang="hu-HU" sz="3200" dirty="0" smtClean="0"/>
        </a:p>
        <a:p>
          <a:r>
            <a:rPr lang="hu-HU" sz="3200" dirty="0" smtClean="0"/>
            <a:t>Hungary Kft.</a:t>
          </a:r>
          <a:endParaRPr lang="hu-HU" sz="3200" dirty="0"/>
        </a:p>
      </dgm:t>
    </dgm:pt>
    <dgm:pt modelId="{80A62016-6198-43FA-B0F9-433506CF8717}" type="parTrans" cxnId="{77E1B49C-731A-4C35-BA1E-35E94923895D}">
      <dgm:prSet/>
      <dgm:spPr/>
      <dgm:t>
        <a:bodyPr/>
        <a:lstStyle/>
        <a:p>
          <a:endParaRPr lang="hu-HU" sz="2000"/>
        </a:p>
      </dgm:t>
    </dgm:pt>
    <dgm:pt modelId="{E57981B2-010D-422E-BBC7-C3ADC4C752BF}" type="sibTrans" cxnId="{77E1B49C-731A-4C35-BA1E-35E94923895D}">
      <dgm:prSet/>
      <dgm:spPr/>
      <dgm:t>
        <a:bodyPr/>
        <a:lstStyle/>
        <a:p>
          <a:endParaRPr lang="hu-HU" sz="2000"/>
        </a:p>
      </dgm:t>
    </dgm:pt>
    <dgm:pt modelId="{68BA5940-601C-41B9-8A13-94177762E7B6}">
      <dgm:prSet custT="1"/>
      <dgm:spPr/>
      <dgm:t>
        <a:bodyPr/>
        <a:lstStyle/>
        <a:p>
          <a:r>
            <a:rPr lang="hu-HU" sz="2800" dirty="0" err="1" smtClean="0"/>
            <a:t>Poli-Farbe</a:t>
          </a:r>
          <a:r>
            <a:rPr lang="hu-HU" sz="2800" dirty="0" smtClean="0"/>
            <a:t> Festék- és Vakolatgyár</a:t>
          </a:r>
          <a:endParaRPr lang="hu-HU" sz="2800" dirty="0" smtClean="0"/>
        </a:p>
      </dgm:t>
    </dgm:pt>
    <dgm:pt modelId="{718F35A5-BA49-4326-A920-B3E6D24A0503}" type="parTrans" cxnId="{7EF84E16-CA8F-4BE9-8071-220A49F5FBA4}">
      <dgm:prSet/>
      <dgm:spPr/>
      <dgm:t>
        <a:bodyPr/>
        <a:lstStyle/>
        <a:p>
          <a:endParaRPr lang="hu-HU" sz="2000"/>
        </a:p>
      </dgm:t>
    </dgm:pt>
    <dgm:pt modelId="{7829A468-F945-4D11-B598-C625BCA05AD6}" type="sibTrans" cxnId="{7EF84E16-CA8F-4BE9-8071-220A49F5FBA4}">
      <dgm:prSet/>
      <dgm:spPr/>
      <dgm:t>
        <a:bodyPr/>
        <a:lstStyle/>
        <a:p>
          <a:endParaRPr lang="hu-HU" sz="2000"/>
        </a:p>
      </dgm:t>
    </dgm:pt>
    <dgm:pt modelId="{5E30032C-B003-4541-BCB3-8AD461DDF494}" type="pres">
      <dgm:prSet presAssocID="{24A1162A-ED1B-4CCD-8E74-588241D77B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951AF4E-46AF-4D57-B742-BB4A6E148262}" type="pres">
      <dgm:prSet presAssocID="{2132E51A-0168-46F3-83EA-27C1DEFF011F}" presName="node" presStyleLbl="node1" presStyleIdx="0" presStyleCnt="3" custLinFactNeighborY="142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6E0B41D-5948-4D19-B9E5-3E39F2936E2B}" type="pres">
      <dgm:prSet presAssocID="{EA497C61-3B8C-4071-B633-AEFE0BFCBA4F}" presName="sibTrans" presStyleCnt="0"/>
      <dgm:spPr/>
    </dgm:pt>
    <dgm:pt modelId="{A43B456A-C917-4868-B0F2-68060A35A988}" type="pres">
      <dgm:prSet presAssocID="{A4878C68-CC3A-4DF6-97EA-D77FCB0947B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55A8BA3-0D82-401E-8DED-88F1D09536A8}" type="pres">
      <dgm:prSet presAssocID="{E57981B2-010D-422E-BBC7-C3ADC4C752BF}" presName="sibTrans" presStyleCnt="0"/>
      <dgm:spPr/>
    </dgm:pt>
    <dgm:pt modelId="{C62E5203-C9C2-49BC-9539-233EA44CB080}" type="pres">
      <dgm:prSet presAssocID="{68BA5940-601C-41B9-8A13-94177762E7B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7E1B49C-731A-4C35-BA1E-35E94923895D}" srcId="{24A1162A-ED1B-4CCD-8E74-588241D77B94}" destId="{A4878C68-CC3A-4DF6-97EA-D77FCB0947B8}" srcOrd="1" destOrd="0" parTransId="{80A62016-6198-43FA-B0F9-433506CF8717}" sibTransId="{E57981B2-010D-422E-BBC7-C3ADC4C752BF}"/>
    <dgm:cxn modelId="{7EF84E16-CA8F-4BE9-8071-220A49F5FBA4}" srcId="{24A1162A-ED1B-4CCD-8E74-588241D77B94}" destId="{68BA5940-601C-41B9-8A13-94177762E7B6}" srcOrd="2" destOrd="0" parTransId="{718F35A5-BA49-4326-A920-B3E6D24A0503}" sibTransId="{7829A468-F945-4D11-B598-C625BCA05AD6}"/>
    <dgm:cxn modelId="{C7B8055A-5DEB-4B02-A7BA-84023DB1A0AB}" srcId="{24A1162A-ED1B-4CCD-8E74-588241D77B94}" destId="{2132E51A-0168-46F3-83EA-27C1DEFF011F}" srcOrd="0" destOrd="0" parTransId="{A1A53167-2CE4-423E-BA40-0D8BA7691933}" sibTransId="{EA497C61-3B8C-4071-B633-AEFE0BFCBA4F}"/>
    <dgm:cxn modelId="{60CF4FED-B577-4EC0-BCBC-EBC3F72E8077}" type="presOf" srcId="{2132E51A-0168-46F3-83EA-27C1DEFF011F}" destId="{6951AF4E-46AF-4D57-B742-BB4A6E148262}" srcOrd="0" destOrd="0" presId="urn:microsoft.com/office/officeart/2005/8/layout/hList6"/>
    <dgm:cxn modelId="{FCD95804-3553-436E-A4B2-DD4189AA03EE}" type="presOf" srcId="{A4878C68-CC3A-4DF6-97EA-D77FCB0947B8}" destId="{A43B456A-C917-4868-B0F2-68060A35A988}" srcOrd="0" destOrd="0" presId="urn:microsoft.com/office/officeart/2005/8/layout/hList6"/>
    <dgm:cxn modelId="{49AEB99D-3BC1-4907-9E13-FFD824F59A2C}" type="presOf" srcId="{24A1162A-ED1B-4CCD-8E74-588241D77B94}" destId="{5E30032C-B003-4541-BCB3-8AD461DDF494}" srcOrd="0" destOrd="0" presId="urn:microsoft.com/office/officeart/2005/8/layout/hList6"/>
    <dgm:cxn modelId="{0CF87D23-C905-4641-8FB7-18A35BB063B2}" type="presOf" srcId="{68BA5940-601C-41B9-8A13-94177762E7B6}" destId="{C62E5203-C9C2-49BC-9539-233EA44CB080}" srcOrd="0" destOrd="0" presId="urn:microsoft.com/office/officeart/2005/8/layout/hList6"/>
    <dgm:cxn modelId="{B1282CA7-2963-4F8A-8718-8B889B7A70DA}" type="presParOf" srcId="{5E30032C-B003-4541-BCB3-8AD461DDF494}" destId="{6951AF4E-46AF-4D57-B742-BB4A6E148262}" srcOrd="0" destOrd="0" presId="urn:microsoft.com/office/officeart/2005/8/layout/hList6"/>
    <dgm:cxn modelId="{C2CBDD91-2C4D-4BEC-9E51-19B3D9A8B462}" type="presParOf" srcId="{5E30032C-B003-4541-BCB3-8AD461DDF494}" destId="{D6E0B41D-5948-4D19-B9E5-3E39F2936E2B}" srcOrd="1" destOrd="0" presId="urn:microsoft.com/office/officeart/2005/8/layout/hList6"/>
    <dgm:cxn modelId="{7923235B-075D-406D-AE5C-4F8501C9C154}" type="presParOf" srcId="{5E30032C-B003-4541-BCB3-8AD461DDF494}" destId="{A43B456A-C917-4868-B0F2-68060A35A988}" srcOrd="2" destOrd="0" presId="urn:microsoft.com/office/officeart/2005/8/layout/hList6"/>
    <dgm:cxn modelId="{699E1281-C076-4D3E-9C76-EEDE8F0EB20A}" type="presParOf" srcId="{5E30032C-B003-4541-BCB3-8AD461DDF494}" destId="{955A8BA3-0D82-401E-8DED-88F1D09536A8}" srcOrd="3" destOrd="0" presId="urn:microsoft.com/office/officeart/2005/8/layout/hList6"/>
    <dgm:cxn modelId="{6D5DD5D5-62C6-4A9F-8055-362FE8A28AE7}" type="presParOf" srcId="{5E30032C-B003-4541-BCB3-8AD461DDF494}" destId="{C62E5203-C9C2-49BC-9539-233EA44CB08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A9CD2F-4449-41C2-B4B8-3791E79245D4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7CB4F701-F082-4F71-852A-78449BF447DF}">
      <dgm:prSet phldrT="[Szöveg]"/>
      <dgm:spPr/>
      <dgm:t>
        <a:bodyPr/>
        <a:lstStyle/>
        <a:p>
          <a:r>
            <a:rPr lang="hu-HU" dirty="0" smtClean="0"/>
            <a:t>1. </a:t>
          </a:r>
          <a:endParaRPr lang="hu-HU" dirty="0"/>
        </a:p>
      </dgm:t>
    </dgm:pt>
    <dgm:pt modelId="{6CC0BD70-D068-444D-AE4E-E6DCE68BA9B0}" type="parTrans" cxnId="{D3DB28B2-B9D8-4A5F-AF47-F96AD0F18E6A}">
      <dgm:prSet/>
      <dgm:spPr/>
      <dgm:t>
        <a:bodyPr/>
        <a:lstStyle/>
        <a:p>
          <a:endParaRPr lang="hu-HU"/>
        </a:p>
      </dgm:t>
    </dgm:pt>
    <dgm:pt modelId="{8AFCBCF0-0DC5-4A2A-B1E1-1DB768D3BBA1}" type="sibTrans" cxnId="{D3DB28B2-B9D8-4A5F-AF47-F96AD0F18E6A}">
      <dgm:prSet/>
      <dgm:spPr/>
      <dgm:t>
        <a:bodyPr/>
        <a:lstStyle/>
        <a:p>
          <a:endParaRPr lang="hu-HU"/>
        </a:p>
      </dgm:t>
    </dgm:pt>
    <dgm:pt modelId="{79491F3E-6DA9-461B-817C-95BC64AB0927}">
      <dgm:prSet/>
      <dgm:spPr/>
      <dgm:t>
        <a:bodyPr/>
        <a:lstStyle/>
        <a:p>
          <a:r>
            <a:rPr lang="hu-HU" dirty="0" smtClean="0"/>
            <a:t>2.</a:t>
          </a:r>
        </a:p>
      </dgm:t>
    </dgm:pt>
    <dgm:pt modelId="{0EDE1C54-ED30-46B3-96D0-9287036997F1}" type="parTrans" cxnId="{27D44FC0-8372-41ED-82C7-7CA55861745D}">
      <dgm:prSet/>
      <dgm:spPr/>
      <dgm:t>
        <a:bodyPr/>
        <a:lstStyle/>
        <a:p>
          <a:endParaRPr lang="hu-HU"/>
        </a:p>
      </dgm:t>
    </dgm:pt>
    <dgm:pt modelId="{B49A23B0-8BCF-4A9F-85C4-C7A808049187}" type="sibTrans" cxnId="{27D44FC0-8372-41ED-82C7-7CA55861745D}">
      <dgm:prSet/>
      <dgm:spPr/>
      <dgm:t>
        <a:bodyPr/>
        <a:lstStyle/>
        <a:p>
          <a:endParaRPr lang="hu-HU"/>
        </a:p>
      </dgm:t>
    </dgm:pt>
    <dgm:pt modelId="{3974C386-442E-43FD-B9AA-3B44002E4F6A}">
      <dgm:prSet/>
      <dgm:spPr/>
      <dgm:t>
        <a:bodyPr/>
        <a:lstStyle/>
        <a:p>
          <a:r>
            <a:rPr lang="hu-HU" dirty="0" smtClean="0"/>
            <a:t>3.</a:t>
          </a:r>
        </a:p>
      </dgm:t>
    </dgm:pt>
    <dgm:pt modelId="{31603AED-1532-4208-975C-33B204F42CE5}" type="parTrans" cxnId="{91602ADC-E36A-480E-B1D7-B40D82A25049}">
      <dgm:prSet/>
      <dgm:spPr/>
      <dgm:t>
        <a:bodyPr/>
        <a:lstStyle/>
        <a:p>
          <a:endParaRPr lang="hu-HU"/>
        </a:p>
      </dgm:t>
    </dgm:pt>
    <dgm:pt modelId="{E4C78D13-0630-4A52-BFB8-1CFAC398B3FA}" type="sibTrans" cxnId="{91602ADC-E36A-480E-B1D7-B40D82A25049}">
      <dgm:prSet/>
      <dgm:spPr/>
      <dgm:t>
        <a:bodyPr/>
        <a:lstStyle/>
        <a:p>
          <a:endParaRPr lang="hu-HU"/>
        </a:p>
      </dgm:t>
    </dgm:pt>
    <dgm:pt modelId="{05987787-265B-478B-82A4-DF276BC6F166}">
      <dgm:prSet/>
      <dgm:spPr/>
      <dgm:t>
        <a:bodyPr/>
        <a:lstStyle/>
        <a:p>
          <a:r>
            <a:rPr lang="hu-HU" dirty="0" smtClean="0"/>
            <a:t>4.</a:t>
          </a:r>
        </a:p>
      </dgm:t>
    </dgm:pt>
    <dgm:pt modelId="{B4C3D5E1-B05F-44DA-BD79-CC143D77C555}" type="parTrans" cxnId="{48CE4D9E-0DB0-4A9D-85FE-A1D208F63432}">
      <dgm:prSet/>
      <dgm:spPr/>
      <dgm:t>
        <a:bodyPr/>
        <a:lstStyle/>
        <a:p>
          <a:endParaRPr lang="hu-HU"/>
        </a:p>
      </dgm:t>
    </dgm:pt>
    <dgm:pt modelId="{933005E6-8F69-4E3E-A5C8-7AA71ED17010}" type="sibTrans" cxnId="{48CE4D9E-0DB0-4A9D-85FE-A1D208F63432}">
      <dgm:prSet/>
      <dgm:spPr/>
      <dgm:t>
        <a:bodyPr/>
        <a:lstStyle/>
        <a:p>
          <a:endParaRPr lang="hu-HU"/>
        </a:p>
      </dgm:t>
    </dgm:pt>
    <dgm:pt modelId="{DD1E3895-96DD-42B4-958B-1861D43EECDE}">
      <dgm:prSet phldrT="[Szöveg]"/>
      <dgm:spPr/>
      <dgm:t>
        <a:bodyPr/>
        <a:lstStyle/>
        <a:p>
          <a:r>
            <a:rPr lang="hu-HU" dirty="0" smtClean="0"/>
            <a:t>Aktív munkahely. Bemutató </a:t>
          </a:r>
          <a:r>
            <a:rPr lang="hu-HU" dirty="0" smtClean="0"/>
            <a:t>és képzési központ (munkáltatóknak és szakmai szervezeteknek, média szakembereknek, újságíróknak)</a:t>
          </a:r>
          <a:endParaRPr lang="hu-HU" dirty="0"/>
        </a:p>
      </dgm:t>
    </dgm:pt>
    <dgm:pt modelId="{69EEF368-174D-4BFB-AEFA-B6D1B8958630}" type="parTrans" cxnId="{7990BFCE-0EB5-4709-B847-1745258F8DC7}">
      <dgm:prSet/>
      <dgm:spPr/>
      <dgm:t>
        <a:bodyPr/>
        <a:lstStyle/>
        <a:p>
          <a:endParaRPr lang="hu-HU"/>
        </a:p>
      </dgm:t>
    </dgm:pt>
    <dgm:pt modelId="{9A67264E-ABD4-4B55-8CC6-20AD54992975}" type="sibTrans" cxnId="{7990BFCE-0EB5-4709-B847-1745258F8DC7}">
      <dgm:prSet/>
      <dgm:spPr/>
      <dgm:t>
        <a:bodyPr/>
        <a:lstStyle/>
        <a:p>
          <a:endParaRPr lang="hu-HU"/>
        </a:p>
      </dgm:t>
    </dgm:pt>
    <dgm:pt modelId="{DBC9B101-76C0-44CD-9C42-43FDDBCCB136}">
      <dgm:prSet/>
      <dgm:spPr/>
      <dgm:t>
        <a:bodyPr/>
        <a:lstStyle/>
        <a:p>
          <a:r>
            <a:rPr lang="hu-HU" dirty="0" smtClean="0"/>
            <a:t>Kisegítő technológiák bemutató központja a fogyatékos személyek számára</a:t>
          </a:r>
        </a:p>
      </dgm:t>
    </dgm:pt>
    <dgm:pt modelId="{84BF373B-0696-4A01-891B-D8EE33D6EF7D}" type="parTrans" cxnId="{EA91E175-FF12-4205-9FDF-B6F78B9507F5}">
      <dgm:prSet/>
      <dgm:spPr/>
      <dgm:t>
        <a:bodyPr/>
        <a:lstStyle/>
        <a:p>
          <a:endParaRPr lang="hu-HU"/>
        </a:p>
      </dgm:t>
    </dgm:pt>
    <dgm:pt modelId="{B68E6911-FD88-467B-ACBC-3D1FEC881E3D}" type="sibTrans" cxnId="{EA91E175-FF12-4205-9FDF-B6F78B9507F5}">
      <dgm:prSet/>
      <dgm:spPr/>
      <dgm:t>
        <a:bodyPr/>
        <a:lstStyle/>
        <a:p>
          <a:endParaRPr lang="hu-HU"/>
        </a:p>
      </dgm:t>
    </dgm:pt>
    <dgm:pt modelId="{FA362459-1D0A-4C05-A50E-2C9943BDBEAA}">
      <dgm:prSet/>
      <dgm:spPr/>
      <dgm:t>
        <a:bodyPr/>
        <a:lstStyle/>
        <a:p>
          <a:r>
            <a:rPr lang="hu-HU" dirty="0" smtClean="0"/>
            <a:t>Hozzáférhető helyszín hivatalos tanácskozásra és rendezvényekre  </a:t>
          </a:r>
        </a:p>
      </dgm:t>
    </dgm:pt>
    <dgm:pt modelId="{A0A17DB1-7E6E-49BA-A143-B724F53A789D}" type="parTrans" cxnId="{BEF50E5C-CA2D-480B-8A47-9DC1829237FA}">
      <dgm:prSet/>
      <dgm:spPr/>
      <dgm:t>
        <a:bodyPr/>
        <a:lstStyle/>
        <a:p>
          <a:endParaRPr lang="hu-HU"/>
        </a:p>
      </dgm:t>
    </dgm:pt>
    <dgm:pt modelId="{F68D262B-A1F1-4B35-BF2B-CA8138657487}" type="sibTrans" cxnId="{BEF50E5C-CA2D-480B-8A47-9DC1829237FA}">
      <dgm:prSet/>
      <dgm:spPr/>
      <dgm:t>
        <a:bodyPr/>
        <a:lstStyle/>
        <a:p>
          <a:endParaRPr lang="hu-HU"/>
        </a:p>
      </dgm:t>
    </dgm:pt>
    <dgm:pt modelId="{6DF23ACE-1986-47DD-A291-E22B0C6680F8}">
      <dgm:prSet/>
      <dgm:spPr/>
      <dgm:t>
        <a:bodyPr/>
        <a:lstStyle/>
        <a:p>
          <a:r>
            <a:rPr lang="hu-HU" dirty="0" smtClean="0"/>
            <a:t>Kutatási és szakértői központ, adatbázissal, könyvtárral, (műhelymunka lehetősége kutatók, PhD hallgatók részére)</a:t>
          </a:r>
        </a:p>
      </dgm:t>
    </dgm:pt>
    <dgm:pt modelId="{CF108E0E-8FF3-446F-8B85-19BDF5D3BF41}" type="parTrans" cxnId="{4A3D1231-D97D-4D0B-A3CD-A06E1A10E6C0}">
      <dgm:prSet/>
      <dgm:spPr/>
      <dgm:t>
        <a:bodyPr/>
        <a:lstStyle/>
        <a:p>
          <a:endParaRPr lang="hu-HU"/>
        </a:p>
      </dgm:t>
    </dgm:pt>
    <dgm:pt modelId="{1F980EA5-F8C7-416E-A636-86B4C9983989}" type="sibTrans" cxnId="{4A3D1231-D97D-4D0B-A3CD-A06E1A10E6C0}">
      <dgm:prSet/>
      <dgm:spPr/>
      <dgm:t>
        <a:bodyPr/>
        <a:lstStyle/>
        <a:p>
          <a:endParaRPr lang="hu-HU"/>
        </a:p>
      </dgm:t>
    </dgm:pt>
    <dgm:pt modelId="{B27C23F6-5C6C-4ACA-BC51-AE11AB09246E}" type="pres">
      <dgm:prSet presAssocID="{7FA9CD2F-4449-41C2-B4B8-3791E79245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94A6739-C250-4E0D-9008-93F7EA103BC1}" type="pres">
      <dgm:prSet presAssocID="{7CB4F701-F082-4F71-852A-78449BF447DF}" presName="linNode" presStyleCnt="0"/>
      <dgm:spPr/>
    </dgm:pt>
    <dgm:pt modelId="{0E4E4834-5C8A-4EAD-8057-A231B82789A1}" type="pres">
      <dgm:prSet presAssocID="{7CB4F701-F082-4F71-852A-78449BF447DF}" presName="parentText" presStyleLbl="node1" presStyleIdx="0" presStyleCnt="4" custScaleX="33333" custLinFactNeighborX="-1562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F11B601-AE25-4E46-B66C-FB33FE7CD84C}" type="pres">
      <dgm:prSet presAssocID="{7CB4F701-F082-4F71-852A-78449BF447DF}" presName="descendantText" presStyleLbl="alignAccFollowNode1" presStyleIdx="0" presStyleCnt="4" custScaleX="13437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C462F9-C8FC-42FE-9C57-B4D0A5C7F015}" type="pres">
      <dgm:prSet presAssocID="{8AFCBCF0-0DC5-4A2A-B1E1-1DB768D3BBA1}" presName="sp" presStyleCnt="0"/>
      <dgm:spPr/>
    </dgm:pt>
    <dgm:pt modelId="{FB40B498-EE4C-4371-9A81-4B8E3E958C7F}" type="pres">
      <dgm:prSet presAssocID="{79491F3E-6DA9-461B-817C-95BC64AB0927}" presName="linNode" presStyleCnt="0"/>
      <dgm:spPr/>
    </dgm:pt>
    <dgm:pt modelId="{111DB6C9-F32C-459A-BDC4-7ECC4436719A}" type="pres">
      <dgm:prSet presAssocID="{79491F3E-6DA9-461B-817C-95BC64AB0927}" presName="parentText" presStyleLbl="node1" presStyleIdx="1" presStyleCnt="4" custScaleX="33333" custLinFactNeighborX="-1562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36B9837-137E-412D-BA09-07436992A91E}" type="pres">
      <dgm:prSet presAssocID="{79491F3E-6DA9-461B-817C-95BC64AB0927}" presName="descendantText" presStyleLbl="alignAccFollowNode1" presStyleIdx="1" presStyleCnt="4" custScaleX="13437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9934F43-EAC8-4117-8A6B-3454483CDA31}" type="pres">
      <dgm:prSet presAssocID="{B49A23B0-8BCF-4A9F-85C4-C7A808049187}" presName="sp" presStyleCnt="0"/>
      <dgm:spPr/>
    </dgm:pt>
    <dgm:pt modelId="{2578D6EF-E518-4762-9F41-3B91EEF7ABBE}" type="pres">
      <dgm:prSet presAssocID="{3974C386-442E-43FD-B9AA-3B44002E4F6A}" presName="linNode" presStyleCnt="0"/>
      <dgm:spPr/>
    </dgm:pt>
    <dgm:pt modelId="{CA881108-C442-4EEB-AB8F-D03ACF8F3B48}" type="pres">
      <dgm:prSet presAssocID="{3974C386-442E-43FD-B9AA-3B44002E4F6A}" presName="parentText" presStyleLbl="node1" presStyleIdx="2" presStyleCnt="4" custScaleX="33333" custLinFactNeighborX="-1562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DB34648-7EBB-46BB-8994-2F4BAD6FE42C}" type="pres">
      <dgm:prSet presAssocID="{3974C386-442E-43FD-B9AA-3B44002E4F6A}" presName="descendantText" presStyleLbl="alignAccFollowNode1" presStyleIdx="2" presStyleCnt="4" custScaleX="13437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674C998-5C0E-4B38-A0FC-7F401CE8AFB5}" type="pres">
      <dgm:prSet presAssocID="{E4C78D13-0630-4A52-BFB8-1CFAC398B3FA}" presName="sp" presStyleCnt="0"/>
      <dgm:spPr/>
    </dgm:pt>
    <dgm:pt modelId="{66C31233-3844-4917-A4AE-2A7AE6D3C172}" type="pres">
      <dgm:prSet presAssocID="{05987787-265B-478B-82A4-DF276BC6F166}" presName="linNode" presStyleCnt="0"/>
      <dgm:spPr/>
    </dgm:pt>
    <dgm:pt modelId="{57C53EBE-0625-4FEE-969A-6E3D9866EA47}" type="pres">
      <dgm:prSet presAssocID="{05987787-265B-478B-82A4-DF276BC6F166}" presName="parentText" presStyleLbl="node1" presStyleIdx="3" presStyleCnt="4" custScaleX="33333" custLinFactNeighborX="-1562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3FE839E-A992-4E40-A8E9-4D02538F44FF}" type="pres">
      <dgm:prSet presAssocID="{05987787-265B-478B-82A4-DF276BC6F166}" presName="descendantText" presStyleLbl="alignAccFollowNode1" presStyleIdx="3" presStyleCnt="4" custScaleX="13437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BABCB98-3068-43F0-80B2-82DF2E5929A6}" type="presOf" srcId="{05987787-265B-478B-82A4-DF276BC6F166}" destId="{57C53EBE-0625-4FEE-969A-6E3D9866EA47}" srcOrd="0" destOrd="0" presId="urn:microsoft.com/office/officeart/2005/8/layout/vList5"/>
    <dgm:cxn modelId="{7990BFCE-0EB5-4709-B847-1745258F8DC7}" srcId="{7CB4F701-F082-4F71-852A-78449BF447DF}" destId="{DD1E3895-96DD-42B4-958B-1861D43EECDE}" srcOrd="0" destOrd="0" parTransId="{69EEF368-174D-4BFB-AEFA-B6D1B8958630}" sibTransId="{9A67264E-ABD4-4B55-8CC6-20AD54992975}"/>
    <dgm:cxn modelId="{48CE4D9E-0DB0-4A9D-85FE-A1D208F63432}" srcId="{7FA9CD2F-4449-41C2-B4B8-3791E79245D4}" destId="{05987787-265B-478B-82A4-DF276BC6F166}" srcOrd="3" destOrd="0" parTransId="{B4C3D5E1-B05F-44DA-BD79-CC143D77C555}" sibTransId="{933005E6-8F69-4E3E-A5C8-7AA71ED17010}"/>
    <dgm:cxn modelId="{4A3D1231-D97D-4D0B-A3CD-A06E1A10E6C0}" srcId="{05987787-265B-478B-82A4-DF276BC6F166}" destId="{6DF23ACE-1986-47DD-A291-E22B0C6680F8}" srcOrd="0" destOrd="0" parTransId="{CF108E0E-8FF3-446F-8B85-19BDF5D3BF41}" sibTransId="{1F980EA5-F8C7-416E-A636-86B4C9983989}"/>
    <dgm:cxn modelId="{27D44FC0-8372-41ED-82C7-7CA55861745D}" srcId="{7FA9CD2F-4449-41C2-B4B8-3791E79245D4}" destId="{79491F3E-6DA9-461B-817C-95BC64AB0927}" srcOrd="1" destOrd="0" parTransId="{0EDE1C54-ED30-46B3-96D0-9287036997F1}" sibTransId="{B49A23B0-8BCF-4A9F-85C4-C7A808049187}"/>
    <dgm:cxn modelId="{919C6191-853F-4CF8-9B39-E3F0C73BC491}" type="presOf" srcId="{FA362459-1D0A-4C05-A50E-2C9943BDBEAA}" destId="{7DB34648-7EBB-46BB-8994-2F4BAD6FE42C}" srcOrd="0" destOrd="0" presId="urn:microsoft.com/office/officeart/2005/8/layout/vList5"/>
    <dgm:cxn modelId="{545A5935-AD8B-45E2-AD7D-BA2CB092971B}" type="presOf" srcId="{DD1E3895-96DD-42B4-958B-1861D43EECDE}" destId="{EF11B601-AE25-4E46-B66C-FB33FE7CD84C}" srcOrd="0" destOrd="0" presId="urn:microsoft.com/office/officeart/2005/8/layout/vList5"/>
    <dgm:cxn modelId="{91602ADC-E36A-480E-B1D7-B40D82A25049}" srcId="{7FA9CD2F-4449-41C2-B4B8-3791E79245D4}" destId="{3974C386-442E-43FD-B9AA-3B44002E4F6A}" srcOrd="2" destOrd="0" parTransId="{31603AED-1532-4208-975C-33B204F42CE5}" sibTransId="{E4C78D13-0630-4A52-BFB8-1CFAC398B3FA}"/>
    <dgm:cxn modelId="{BEF50E5C-CA2D-480B-8A47-9DC1829237FA}" srcId="{3974C386-442E-43FD-B9AA-3B44002E4F6A}" destId="{FA362459-1D0A-4C05-A50E-2C9943BDBEAA}" srcOrd="0" destOrd="0" parTransId="{A0A17DB1-7E6E-49BA-A143-B724F53A789D}" sibTransId="{F68D262B-A1F1-4B35-BF2B-CA8138657487}"/>
    <dgm:cxn modelId="{AC85C2E5-94AA-40DC-B255-5FD59F7ECA21}" type="presOf" srcId="{7CB4F701-F082-4F71-852A-78449BF447DF}" destId="{0E4E4834-5C8A-4EAD-8057-A231B82789A1}" srcOrd="0" destOrd="0" presId="urn:microsoft.com/office/officeart/2005/8/layout/vList5"/>
    <dgm:cxn modelId="{2306395E-A506-41C3-8DD8-436CD5DFE1CB}" type="presOf" srcId="{7FA9CD2F-4449-41C2-B4B8-3791E79245D4}" destId="{B27C23F6-5C6C-4ACA-BC51-AE11AB09246E}" srcOrd="0" destOrd="0" presId="urn:microsoft.com/office/officeart/2005/8/layout/vList5"/>
    <dgm:cxn modelId="{D3DB28B2-B9D8-4A5F-AF47-F96AD0F18E6A}" srcId="{7FA9CD2F-4449-41C2-B4B8-3791E79245D4}" destId="{7CB4F701-F082-4F71-852A-78449BF447DF}" srcOrd="0" destOrd="0" parTransId="{6CC0BD70-D068-444D-AE4E-E6DCE68BA9B0}" sibTransId="{8AFCBCF0-0DC5-4A2A-B1E1-1DB768D3BBA1}"/>
    <dgm:cxn modelId="{A65B7ED4-5184-44D5-8E52-72CB11A6462C}" type="presOf" srcId="{DBC9B101-76C0-44CD-9C42-43FDDBCCB136}" destId="{A36B9837-137E-412D-BA09-07436992A91E}" srcOrd="0" destOrd="0" presId="urn:microsoft.com/office/officeart/2005/8/layout/vList5"/>
    <dgm:cxn modelId="{EA91E175-FF12-4205-9FDF-B6F78B9507F5}" srcId="{79491F3E-6DA9-461B-817C-95BC64AB0927}" destId="{DBC9B101-76C0-44CD-9C42-43FDDBCCB136}" srcOrd="0" destOrd="0" parTransId="{84BF373B-0696-4A01-891B-D8EE33D6EF7D}" sibTransId="{B68E6911-FD88-467B-ACBC-3D1FEC881E3D}"/>
    <dgm:cxn modelId="{5EC3DB81-73A1-4153-99DC-01515E08124F}" type="presOf" srcId="{6DF23ACE-1986-47DD-A291-E22B0C6680F8}" destId="{C3FE839E-A992-4E40-A8E9-4D02538F44FF}" srcOrd="0" destOrd="0" presId="urn:microsoft.com/office/officeart/2005/8/layout/vList5"/>
    <dgm:cxn modelId="{C78FBC93-690E-4CD6-8C99-C575B027EFAD}" type="presOf" srcId="{3974C386-442E-43FD-B9AA-3B44002E4F6A}" destId="{CA881108-C442-4EEB-AB8F-D03ACF8F3B48}" srcOrd="0" destOrd="0" presId="urn:microsoft.com/office/officeart/2005/8/layout/vList5"/>
    <dgm:cxn modelId="{928E6C33-0FEE-4FA4-BE5E-A81DFEE4274A}" type="presOf" srcId="{79491F3E-6DA9-461B-817C-95BC64AB0927}" destId="{111DB6C9-F32C-459A-BDC4-7ECC4436719A}" srcOrd="0" destOrd="0" presId="urn:microsoft.com/office/officeart/2005/8/layout/vList5"/>
    <dgm:cxn modelId="{C2A0F5BE-99EC-488B-A192-EE0CCC000041}" type="presParOf" srcId="{B27C23F6-5C6C-4ACA-BC51-AE11AB09246E}" destId="{194A6739-C250-4E0D-9008-93F7EA103BC1}" srcOrd="0" destOrd="0" presId="urn:microsoft.com/office/officeart/2005/8/layout/vList5"/>
    <dgm:cxn modelId="{9E727769-DA41-4D3C-8458-E81FF997BA89}" type="presParOf" srcId="{194A6739-C250-4E0D-9008-93F7EA103BC1}" destId="{0E4E4834-5C8A-4EAD-8057-A231B82789A1}" srcOrd="0" destOrd="0" presId="urn:microsoft.com/office/officeart/2005/8/layout/vList5"/>
    <dgm:cxn modelId="{BD07B9C4-FAE3-483F-90A2-0E8A6E8AC829}" type="presParOf" srcId="{194A6739-C250-4E0D-9008-93F7EA103BC1}" destId="{EF11B601-AE25-4E46-B66C-FB33FE7CD84C}" srcOrd="1" destOrd="0" presId="urn:microsoft.com/office/officeart/2005/8/layout/vList5"/>
    <dgm:cxn modelId="{C426D6F9-5D2F-42AA-9D1E-49B5E8D3877B}" type="presParOf" srcId="{B27C23F6-5C6C-4ACA-BC51-AE11AB09246E}" destId="{68C462F9-C8FC-42FE-9C57-B4D0A5C7F015}" srcOrd="1" destOrd="0" presId="urn:microsoft.com/office/officeart/2005/8/layout/vList5"/>
    <dgm:cxn modelId="{9A3F90C2-46EA-46F1-9B0F-3AC2A71AB5F1}" type="presParOf" srcId="{B27C23F6-5C6C-4ACA-BC51-AE11AB09246E}" destId="{FB40B498-EE4C-4371-9A81-4B8E3E958C7F}" srcOrd="2" destOrd="0" presId="urn:microsoft.com/office/officeart/2005/8/layout/vList5"/>
    <dgm:cxn modelId="{67250FE9-4083-464D-AC7D-D302334FCCAF}" type="presParOf" srcId="{FB40B498-EE4C-4371-9A81-4B8E3E958C7F}" destId="{111DB6C9-F32C-459A-BDC4-7ECC4436719A}" srcOrd="0" destOrd="0" presId="urn:microsoft.com/office/officeart/2005/8/layout/vList5"/>
    <dgm:cxn modelId="{883A8CDF-E09E-4826-AD65-AD75FBFCC3C0}" type="presParOf" srcId="{FB40B498-EE4C-4371-9A81-4B8E3E958C7F}" destId="{A36B9837-137E-412D-BA09-07436992A91E}" srcOrd="1" destOrd="0" presId="urn:microsoft.com/office/officeart/2005/8/layout/vList5"/>
    <dgm:cxn modelId="{48AE3B80-DFDA-4C8B-BCA6-DFFD8B37DD76}" type="presParOf" srcId="{B27C23F6-5C6C-4ACA-BC51-AE11AB09246E}" destId="{D9934F43-EAC8-4117-8A6B-3454483CDA31}" srcOrd="3" destOrd="0" presId="urn:microsoft.com/office/officeart/2005/8/layout/vList5"/>
    <dgm:cxn modelId="{5CFE327B-0B44-464E-A200-2BBBED05F15A}" type="presParOf" srcId="{B27C23F6-5C6C-4ACA-BC51-AE11AB09246E}" destId="{2578D6EF-E518-4762-9F41-3B91EEF7ABBE}" srcOrd="4" destOrd="0" presId="urn:microsoft.com/office/officeart/2005/8/layout/vList5"/>
    <dgm:cxn modelId="{F1A5C4E3-FFE1-4965-BEB6-5B7D43DA60FD}" type="presParOf" srcId="{2578D6EF-E518-4762-9F41-3B91EEF7ABBE}" destId="{CA881108-C442-4EEB-AB8F-D03ACF8F3B48}" srcOrd="0" destOrd="0" presId="urn:microsoft.com/office/officeart/2005/8/layout/vList5"/>
    <dgm:cxn modelId="{E749C98C-342B-4803-9E2B-C9B3DE23C6B7}" type="presParOf" srcId="{2578D6EF-E518-4762-9F41-3B91EEF7ABBE}" destId="{7DB34648-7EBB-46BB-8994-2F4BAD6FE42C}" srcOrd="1" destOrd="0" presId="urn:microsoft.com/office/officeart/2005/8/layout/vList5"/>
    <dgm:cxn modelId="{9DA9EBE8-EFA4-4A6D-9F61-FE4778DF37CC}" type="presParOf" srcId="{B27C23F6-5C6C-4ACA-BC51-AE11AB09246E}" destId="{E674C998-5C0E-4B38-A0FC-7F401CE8AFB5}" srcOrd="5" destOrd="0" presId="urn:microsoft.com/office/officeart/2005/8/layout/vList5"/>
    <dgm:cxn modelId="{A5F2903E-6460-498A-B312-3B10A9053FFF}" type="presParOf" srcId="{B27C23F6-5C6C-4ACA-BC51-AE11AB09246E}" destId="{66C31233-3844-4917-A4AE-2A7AE6D3C172}" srcOrd="6" destOrd="0" presId="urn:microsoft.com/office/officeart/2005/8/layout/vList5"/>
    <dgm:cxn modelId="{FB07D6E7-E7B3-4C9B-8665-4B3A374B8406}" type="presParOf" srcId="{66C31233-3844-4917-A4AE-2A7AE6D3C172}" destId="{57C53EBE-0625-4FEE-969A-6E3D9866EA47}" srcOrd="0" destOrd="0" presId="urn:microsoft.com/office/officeart/2005/8/layout/vList5"/>
    <dgm:cxn modelId="{EEE691F8-1DEB-4EB1-80F9-75474F6E68C2}" type="presParOf" srcId="{66C31233-3844-4917-A4AE-2A7AE6D3C172}" destId="{C3FE839E-A992-4E40-A8E9-4D02538F44F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A1162A-ED1B-4CCD-8E74-588241D77B94}" type="doc">
      <dgm:prSet loTypeId="urn:microsoft.com/office/officeart/2005/8/layout/hList6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2132E51A-0168-46F3-83EA-27C1DEFF011F}">
      <dgm:prSet phldrT="[Szöveg]" custT="1"/>
      <dgm:spPr/>
      <dgm:t>
        <a:bodyPr/>
        <a:lstStyle/>
        <a:p>
          <a:r>
            <a:rPr lang="hu-HU" sz="2800" dirty="0" smtClean="0"/>
            <a:t>1.</a:t>
          </a:r>
        </a:p>
        <a:p>
          <a:r>
            <a:rPr lang="hu-HU" sz="2800" dirty="0" smtClean="0"/>
            <a:t>Konferencia terem</a:t>
          </a:r>
          <a:endParaRPr lang="hu-HU" sz="2800" dirty="0"/>
        </a:p>
      </dgm:t>
    </dgm:pt>
    <dgm:pt modelId="{A1A53167-2CE4-423E-BA40-0D8BA7691933}" type="parTrans" cxnId="{C7B8055A-5DEB-4B02-A7BA-84023DB1A0AB}">
      <dgm:prSet/>
      <dgm:spPr/>
      <dgm:t>
        <a:bodyPr/>
        <a:lstStyle/>
        <a:p>
          <a:endParaRPr lang="hu-HU" sz="2000"/>
        </a:p>
      </dgm:t>
    </dgm:pt>
    <dgm:pt modelId="{EA497C61-3B8C-4071-B633-AEFE0BFCBA4F}" type="sibTrans" cxnId="{C7B8055A-5DEB-4B02-A7BA-84023DB1A0AB}">
      <dgm:prSet/>
      <dgm:spPr/>
      <dgm:t>
        <a:bodyPr/>
        <a:lstStyle/>
        <a:p>
          <a:endParaRPr lang="hu-HU" sz="2000"/>
        </a:p>
      </dgm:t>
    </dgm:pt>
    <dgm:pt modelId="{A4878C68-CC3A-4DF6-97EA-D77FCB0947B8}">
      <dgm:prSet custT="1"/>
      <dgm:spPr/>
      <dgm:t>
        <a:bodyPr/>
        <a:lstStyle/>
        <a:p>
          <a:r>
            <a:rPr lang="hu-HU" sz="3200" dirty="0" smtClean="0"/>
            <a:t>2.</a:t>
          </a:r>
        </a:p>
        <a:p>
          <a:r>
            <a:rPr lang="hu-HU" sz="3200" dirty="0" smtClean="0"/>
            <a:t>Iroda és Oktató Központ</a:t>
          </a:r>
          <a:endParaRPr lang="hu-HU" sz="3200" dirty="0"/>
        </a:p>
      </dgm:t>
    </dgm:pt>
    <dgm:pt modelId="{80A62016-6198-43FA-B0F9-433506CF8717}" type="parTrans" cxnId="{77E1B49C-731A-4C35-BA1E-35E94923895D}">
      <dgm:prSet/>
      <dgm:spPr/>
      <dgm:t>
        <a:bodyPr/>
        <a:lstStyle/>
        <a:p>
          <a:endParaRPr lang="hu-HU" sz="2000"/>
        </a:p>
      </dgm:t>
    </dgm:pt>
    <dgm:pt modelId="{E57981B2-010D-422E-BBC7-C3ADC4C752BF}" type="sibTrans" cxnId="{77E1B49C-731A-4C35-BA1E-35E94923895D}">
      <dgm:prSet/>
      <dgm:spPr/>
      <dgm:t>
        <a:bodyPr/>
        <a:lstStyle/>
        <a:p>
          <a:endParaRPr lang="hu-HU" sz="2000"/>
        </a:p>
      </dgm:t>
    </dgm:pt>
    <dgm:pt modelId="{68BA5940-601C-41B9-8A13-94177762E7B6}">
      <dgm:prSet custT="1"/>
      <dgm:spPr/>
      <dgm:t>
        <a:bodyPr/>
        <a:lstStyle/>
        <a:p>
          <a:r>
            <a:rPr lang="hu-HU" sz="3200" dirty="0" smtClean="0"/>
            <a:t>3.</a:t>
          </a:r>
        </a:p>
        <a:p>
          <a:r>
            <a:rPr lang="hu-HU" sz="3200" dirty="0" smtClean="0"/>
            <a:t>Tervezői Teszt Csoport</a:t>
          </a:r>
          <a:endParaRPr lang="hu-HU" sz="3200" dirty="0" smtClean="0"/>
        </a:p>
      </dgm:t>
    </dgm:pt>
    <dgm:pt modelId="{718F35A5-BA49-4326-A920-B3E6D24A0503}" type="parTrans" cxnId="{7EF84E16-CA8F-4BE9-8071-220A49F5FBA4}">
      <dgm:prSet/>
      <dgm:spPr/>
      <dgm:t>
        <a:bodyPr/>
        <a:lstStyle/>
        <a:p>
          <a:endParaRPr lang="hu-HU" sz="2000"/>
        </a:p>
      </dgm:t>
    </dgm:pt>
    <dgm:pt modelId="{7829A468-F945-4D11-B598-C625BCA05AD6}" type="sibTrans" cxnId="{7EF84E16-CA8F-4BE9-8071-220A49F5FBA4}">
      <dgm:prSet/>
      <dgm:spPr/>
      <dgm:t>
        <a:bodyPr/>
        <a:lstStyle/>
        <a:p>
          <a:endParaRPr lang="hu-HU" sz="2000"/>
        </a:p>
      </dgm:t>
    </dgm:pt>
    <dgm:pt modelId="{5E30032C-B003-4541-BCB3-8AD461DDF494}" type="pres">
      <dgm:prSet presAssocID="{24A1162A-ED1B-4CCD-8E74-588241D77B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951AF4E-46AF-4D57-B742-BB4A6E148262}" type="pres">
      <dgm:prSet presAssocID="{2132E51A-0168-46F3-83EA-27C1DEFF011F}" presName="node" presStyleLbl="node1" presStyleIdx="0" presStyleCnt="3" custLinFactNeighborY="142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6E0B41D-5948-4D19-B9E5-3E39F2936E2B}" type="pres">
      <dgm:prSet presAssocID="{EA497C61-3B8C-4071-B633-AEFE0BFCBA4F}" presName="sibTrans" presStyleCnt="0"/>
      <dgm:spPr/>
    </dgm:pt>
    <dgm:pt modelId="{A43B456A-C917-4868-B0F2-68060A35A988}" type="pres">
      <dgm:prSet presAssocID="{A4878C68-CC3A-4DF6-97EA-D77FCB0947B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55A8BA3-0D82-401E-8DED-88F1D09536A8}" type="pres">
      <dgm:prSet presAssocID="{E57981B2-010D-422E-BBC7-C3ADC4C752BF}" presName="sibTrans" presStyleCnt="0"/>
      <dgm:spPr/>
    </dgm:pt>
    <dgm:pt modelId="{C62E5203-C9C2-49BC-9539-233EA44CB080}" type="pres">
      <dgm:prSet presAssocID="{68BA5940-601C-41B9-8A13-94177762E7B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7E1B49C-731A-4C35-BA1E-35E94923895D}" srcId="{24A1162A-ED1B-4CCD-8E74-588241D77B94}" destId="{A4878C68-CC3A-4DF6-97EA-D77FCB0947B8}" srcOrd="1" destOrd="0" parTransId="{80A62016-6198-43FA-B0F9-433506CF8717}" sibTransId="{E57981B2-010D-422E-BBC7-C3ADC4C752BF}"/>
    <dgm:cxn modelId="{6C97E140-EFE9-4824-A7F8-9BC6A4469AB4}" type="presOf" srcId="{68BA5940-601C-41B9-8A13-94177762E7B6}" destId="{C62E5203-C9C2-49BC-9539-233EA44CB080}" srcOrd="0" destOrd="0" presId="urn:microsoft.com/office/officeart/2005/8/layout/hList6"/>
    <dgm:cxn modelId="{7EF84E16-CA8F-4BE9-8071-220A49F5FBA4}" srcId="{24A1162A-ED1B-4CCD-8E74-588241D77B94}" destId="{68BA5940-601C-41B9-8A13-94177762E7B6}" srcOrd="2" destOrd="0" parTransId="{718F35A5-BA49-4326-A920-B3E6D24A0503}" sibTransId="{7829A468-F945-4D11-B598-C625BCA05AD6}"/>
    <dgm:cxn modelId="{C7B8055A-5DEB-4B02-A7BA-84023DB1A0AB}" srcId="{24A1162A-ED1B-4CCD-8E74-588241D77B94}" destId="{2132E51A-0168-46F3-83EA-27C1DEFF011F}" srcOrd="0" destOrd="0" parTransId="{A1A53167-2CE4-423E-BA40-0D8BA7691933}" sibTransId="{EA497C61-3B8C-4071-B633-AEFE0BFCBA4F}"/>
    <dgm:cxn modelId="{12387BD2-9B03-4860-82CD-4CF99D0846B8}" type="presOf" srcId="{A4878C68-CC3A-4DF6-97EA-D77FCB0947B8}" destId="{A43B456A-C917-4868-B0F2-68060A35A988}" srcOrd="0" destOrd="0" presId="urn:microsoft.com/office/officeart/2005/8/layout/hList6"/>
    <dgm:cxn modelId="{B5C6F3F8-70B9-4120-8262-295E3F96E5BA}" type="presOf" srcId="{24A1162A-ED1B-4CCD-8E74-588241D77B94}" destId="{5E30032C-B003-4541-BCB3-8AD461DDF494}" srcOrd="0" destOrd="0" presId="urn:microsoft.com/office/officeart/2005/8/layout/hList6"/>
    <dgm:cxn modelId="{D215534A-9923-437C-BEA4-65EC7674917D}" type="presOf" srcId="{2132E51A-0168-46F3-83EA-27C1DEFF011F}" destId="{6951AF4E-46AF-4D57-B742-BB4A6E148262}" srcOrd="0" destOrd="0" presId="urn:microsoft.com/office/officeart/2005/8/layout/hList6"/>
    <dgm:cxn modelId="{831EDF8B-1BD5-4DCF-8835-D22C8C3E7C43}" type="presParOf" srcId="{5E30032C-B003-4541-BCB3-8AD461DDF494}" destId="{6951AF4E-46AF-4D57-B742-BB4A6E148262}" srcOrd="0" destOrd="0" presId="urn:microsoft.com/office/officeart/2005/8/layout/hList6"/>
    <dgm:cxn modelId="{C5F5A813-C1B5-40DF-A1C2-57C061AC1D99}" type="presParOf" srcId="{5E30032C-B003-4541-BCB3-8AD461DDF494}" destId="{D6E0B41D-5948-4D19-B9E5-3E39F2936E2B}" srcOrd="1" destOrd="0" presId="urn:microsoft.com/office/officeart/2005/8/layout/hList6"/>
    <dgm:cxn modelId="{D5638648-DD7E-42BC-B34A-6C14FC00DFD5}" type="presParOf" srcId="{5E30032C-B003-4541-BCB3-8AD461DDF494}" destId="{A43B456A-C917-4868-B0F2-68060A35A988}" srcOrd="2" destOrd="0" presId="urn:microsoft.com/office/officeart/2005/8/layout/hList6"/>
    <dgm:cxn modelId="{1C5D5509-77DF-406F-9BD6-0D48C58D8D24}" type="presParOf" srcId="{5E30032C-B003-4541-BCB3-8AD461DDF494}" destId="{955A8BA3-0D82-401E-8DED-88F1D09536A8}" srcOrd="3" destOrd="0" presId="urn:microsoft.com/office/officeart/2005/8/layout/hList6"/>
    <dgm:cxn modelId="{93DAFF61-690C-4D21-BF26-BA6A8AA5A49B}" type="presParOf" srcId="{5E30032C-B003-4541-BCB3-8AD461DDF494}" destId="{C62E5203-C9C2-49BC-9539-233EA44CB08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E7A117-8B1C-4D40-83BA-A1F663FB62ED}" type="doc">
      <dgm:prSet loTypeId="urn:microsoft.com/office/officeart/2005/8/layout/vList3" loCatId="list" qsTypeId="urn:microsoft.com/office/officeart/2005/8/quickstyle/simple1" qsCatId="simple" csTypeId="urn:microsoft.com/office/officeart/2005/8/colors/accent3_2" csCatId="accent3" phldr="1"/>
      <dgm:spPr/>
    </dgm:pt>
    <dgm:pt modelId="{4FF29496-06A7-4117-9452-6963048CAD79}">
      <dgm:prSet phldrT="[Szöveg]" custT="1"/>
      <dgm:spPr/>
      <dgm:t>
        <a:bodyPr/>
        <a:lstStyle/>
        <a:p>
          <a:r>
            <a:rPr lang="hu-HU" sz="1200" b="0" dirty="0" smtClean="0">
              <a:solidFill>
                <a:schemeClr val="tx1"/>
              </a:solidFill>
            </a:rPr>
            <a:t>Akadálymentes </a:t>
          </a:r>
          <a:r>
            <a:rPr lang="hu-HU" sz="1200" b="0" dirty="0" smtClean="0">
              <a:solidFill>
                <a:schemeClr val="tx1"/>
              </a:solidFill>
            </a:rPr>
            <a:t> bejutás: parkoló</a:t>
          </a:r>
          <a:r>
            <a:rPr lang="hu-HU" sz="1200" b="0" dirty="0" smtClean="0">
              <a:solidFill>
                <a:schemeClr val="tx1"/>
              </a:solidFill>
            </a:rPr>
            <a:t>, lift </a:t>
          </a:r>
          <a:r>
            <a:rPr lang="hu-HU" sz="1200" b="0" dirty="0" smtClean="0">
              <a:solidFill>
                <a:schemeClr val="tx1"/>
              </a:solidFill>
            </a:rPr>
            <a:t>, vezetősáv, hangos t érkép, piktogramok </a:t>
          </a:r>
          <a:endParaRPr lang="hu-HU" sz="1200" b="0" dirty="0">
            <a:solidFill>
              <a:schemeClr val="tx1"/>
            </a:solidFill>
          </a:endParaRPr>
        </a:p>
      </dgm:t>
    </dgm:pt>
    <dgm:pt modelId="{9C12DA79-7D9E-428F-B323-3A1A58CBB4BA}" type="parTrans" cxnId="{C74832E4-2796-48C5-8B36-A39C197293A8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CF9E44B3-C680-4C58-A107-F1B26E6B45FB}" type="sibTrans" cxnId="{C74832E4-2796-48C5-8B36-A39C197293A8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5D1F0A2C-DFB7-4F1F-80E7-D5E38B008F0F}">
      <dgm:prSet custT="1"/>
      <dgm:spPr/>
      <dgm:t>
        <a:bodyPr/>
        <a:lstStyle/>
        <a:p>
          <a:r>
            <a:rPr lang="hu-HU" sz="1200" b="0" dirty="0" smtClean="0">
              <a:solidFill>
                <a:schemeClr val="tx1"/>
              </a:solidFill>
            </a:rPr>
            <a:t>Akadálymentes konferencia terem:  helyigény biztosítása, orientációt segítő kontrasztos színezés, indukciós hurok</a:t>
          </a:r>
          <a:endParaRPr lang="hu-HU" sz="1200" b="0" dirty="0" smtClean="0">
            <a:solidFill>
              <a:schemeClr val="tx1"/>
            </a:solidFill>
          </a:endParaRPr>
        </a:p>
      </dgm:t>
    </dgm:pt>
    <dgm:pt modelId="{FAD7768E-65D3-4928-A57E-D74CED4A390D}" type="parTrans" cxnId="{A7271891-DCDF-487B-BA8D-A3F4CAA7F1ED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DFCB5511-F386-493C-A9EF-B463D9AF247A}" type="sibTrans" cxnId="{A7271891-DCDF-487B-BA8D-A3F4CAA7F1ED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C10DB3DE-DDC1-4501-B985-E64D7CA810AB}">
      <dgm:prSet custT="1"/>
      <dgm:spPr/>
      <dgm:t>
        <a:bodyPr/>
        <a:lstStyle/>
        <a:p>
          <a:r>
            <a:rPr lang="hu-HU" sz="1200" b="0" dirty="0" smtClean="0">
              <a:solidFill>
                <a:schemeClr val="tx1"/>
              </a:solidFill>
            </a:rPr>
            <a:t>Akadálymentes  előadások: jelnyelvi vagy jegyzetelő tolmácsolás,  indukciós hurok</a:t>
          </a:r>
          <a:endParaRPr lang="hu-HU" sz="1200" b="0" dirty="0" smtClean="0">
            <a:solidFill>
              <a:schemeClr val="tx1"/>
            </a:solidFill>
          </a:endParaRPr>
        </a:p>
      </dgm:t>
    </dgm:pt>
    <dgm:pt modelId="{4A3FF61E-CA66-4B6E-9930-5E8CEE492F08}" type="parTrans" cxnId="{9D1753A4-A364-4F57-9897-B85037FAC4C7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41A867B5-109C-430B-BE20-7E02C6DD83AE}" type="sibTrans" cxnId="{9D1753A4-A364-4F57-9897-B85037FAC4C7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508F7AAA-2EC5-42CF-AAA7-3F5D3FFB07B2}">
      <dgm:prSet custT="1"/>
      <dgm:spPr/>
      <dgm:t>
        <a:bodyPr/>
        <a:lstStyle/>
        <a:p>
          <a:r>
            <a:rPr lang="hu-HU" sz="1200" dirty="0" smtClean="0">
              <a:solidFill>
                <a:schemeClr val="tx1"/>
              </a:solidFill>
            </a:rPr>
            <a:t>Megfelelő székek </a:t>
          </a:r>
          <a:r>
            <a:rPr lang="hu-HU" sz="1200" smtClean="0">
              <a:solidFill>
                <a:schemeClr val="tx1"/>
              </a:solidFill>
            </a:rPr>
            <a:t>(karf, </a:t>
          </a:r>
          <a:r>
            <a:rPr lang="hu-HU" sz="1200" dirty="0" smtClean="0">
              <a:solidFill>
                <a:schemeClr val="tx1"/>
              </a:solidFill>
            </a:rPr>
            <a:t>karfa nélküli, írótáblás, jobb és balkezes, kerekes szék, orientációt segítő színes székek</a:t>
          </a:r>
          <a:endParaRPr lang="hu-HU" sz="1200" dirty="0" smtClean="0">
            <a:solidFill>
              <a:schemeClr val="tx1"/>
            </a:solidFill>
          </a:endParaRPr>
        </a:p>
      </dgm:t>
    </dgm:pt>
    <dgm:pt modelId="{DC671C44-DF93-4DFB-99E7-A2C549FA8737}" type="parTrans" cxnId="{3412CAC6-1EFE-4A11-ACDB-3FC8BD3393AF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4B8C5A14-A505-4A8E-A4C7-55FDB796D0A8}" type="sibTrans" cxnId="{3412CAC6-1EFE-4A11-ACDB-3FC8BD3393AF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0F741AB3-CD28-497B-8339-E4EA937AAFB6}">
      <dgm:prSet custT="1"/>
      <dgm:spPr/>
      <dgm:t>
        <a:bodyPr/>
        <a:lstStyle/>
        <a:p>
          <a:r>
            <a:rPr lang="hu-HU" sz="1200" b="1" dirty="0" smtClean="0">
              <a:solidFill>
                <a:schemeClr val="tx1"/>
              </a:solidFill>
            </a:rPr>
            <a:t>Akadálymentes  büfé, mosdó, ruhatár</a:t>
          </a:r>
          <a:endParaRPr lang="hu-HU" sz="1200" b="1" dirty="0" smtClean="0">
            <a:solidFill>
              <a:schemeClr val="tx1"/>
            </a:solidFill>
          </a:endParaRPr>
        </a:p>
      </dgm:t>
    </dgm:pt>
    <dgm:pt modelId="{4377F089-90AE-4B73-847C-8DE7C9016836}" type="parTrans" cxnId="{1E6B7A8C-1411-4E0A-8243-7580071D3535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AB0ED20B-0352-4F90-837F-25968EC7E035}" type="sibTrans" cxnId="{1E6B7A8C-1411-4E0A-8243-7580071D3535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899BD60B-0FB8-4332-9C84-AE2F2246CBEB}" type="pres">
      <dgm:prSet presAssocID="{FAE7A117-8B1C-4D40-83BA-A1F663FB62ED}" presName="linearFlow" presStyleCnt="0">
        <dgm:presLayoutVars>
          <dgm:dir/>
          <dgm:resizeHandles val="exact"/>
        </dgm:presLayoutVars>
      </dgm:prSet>
      <dgm:spPr/>
    </dgm:pt>
    <dgm:pt modelId="{5ED09263-E635-4F2D-A748-D1A1B1645989}" type="pres">
      <dgm:prSet presAssocID="{4FF29496-06A7-4117-9452-6963048CAD79}" presName="composite" presStyleCnt="0"/>
      <dgm:spPr/>
    </dgm:pt>
    <dgm:pt modelId="{1D4CE7B7-94C0-40DE-AA7B-F72D9DFCCC2A}" type="pres">
      <dgm:prSet presAssocID="{4FF29496-06A7-4117-9452-6963048CAD79}" presName="imgShp" presStyleLbl="fgImgPlace1" presStyleIdx="0" presStyleCnt="5" custLinFactNeighborX="-97087" custLinFactNeighborY="86187"/>
      <dgm:spPr>
        <a:noFill/>
        <a:ln>
          <a:noFill/>
        </a:ln>
      </dgm:spPr>
    </dgm:pt>
    <dgm:pt modelId="{F8599910-7DE0-4077-8A2B-7DD26ADFFF13}" type="pres">
      <dgm:prSet presAssocID="{4FF29496-06A7-4117-9452-6963048CAD79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675B5D9-BA5E-4B60-9722-539238E66407}" type="pres">
      <dgm:prSet presAssocID="{CF9E44B3-C680-4C58-A107-F1B26E6B45FB}" presName="spacing" presStyleCnt="0"/>
      <dgm:spPr/>
    </dgm:pt>
    <dgm:pt modelId="{D011CF72-3992-4672-A8A4-978E24903877}" type="pres">
      <dgm:prSet presAssocID="{5D1F0A2C-DFB7-4F1F-80E7-D5E38B008F0F}" presName="composite" presStyleCnt="0"/>
      <dgm:spPr/>
    </dgm:pt>
    <dgm:pt modelId="{A388CBCC-7788-4117-A2B8-938C1588E7CB}" type="pres">
      <dgm:prSet presAssocID="{5D1F0A2C-DFB7-4F1F-80E7-D5E38B008F0F}" presName="imgShp" presStyleLbl="fgImgPlace1" presStyleIdx="1" presStyleCnt="5" custLinFactNeighborX="-21286" custLinFactNeighborY="13960"/>
      <dgm:spPr>
        <a:noFill/>
        <a:ln>
          <a:noFill/>
        </a:ln>
      </dgm:spPr>
    </dgm:pt>
    <dgm:pt modelId="{ACAFDB5A-12E9-400D-8BBA-57D14D0011A7}" type="pres">
      <dgm:prSet presAssocID="{5D1F0A2C-DFB7-4F1F-80E7-D5E38B008F0F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4C1A6A3-D157-4692-86A4-8B93936B2327}" type="pres">
      <dgm:prSet presAssocID="{DFCB5511-F386-493C-A9EF-B463D9AF247A}" presName="spacing" presStyleCnt="0"/>
      <dgm:spPr/>
    </dgm:pt>
    <dgm:pt modelId="{795389D2-5680-42BD-9168-1820CC7B81D7}" type="pres">
      <dgm:prSet presAssocID="{C10DB3DE-DDC1-4501-B985-E64D7CA810AB}" presName="composite" presStyleCnt="0"/>
      <dgm:spPr/>
    </dgm:pt>
    <dgm:pt modelId="{51081F28-8510-4229-8BDC-AB296979DEFD}" type="pres">
      <dgm:prSet presAssocID="{C10DB3DE-DDC1-4501-B985-E64D7CA810AB}" presName="imgShp" presStyleLbl="fgImgPlace1" presStyleIdx="2" presStyleCnt="5" custLinFactNeighborX="-21286" custLinFactNeighborY="13960"/>
      <dgm:spPr>
        <a:noFill/>
        <a:ln>
          <a:noFill/>
        </a:ln>
      </dgm:spPr>
    </dgm:pt>
    <dgm:pt modelId="{4E5B1029-3F23-43CE-BF3F-36768224B8DE}" type="pres">
      <dgm:prSet presAssocID="{C10DB3DE-DDC1-4501-B985-E64D7CA810AB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F5D1AC9-2078-4E82-BCE5-E9AA2A774483}" type="pres">
      <dgm:prSet presAssocID="{41A867B5-109C-430B-BE20-7E02C6DD83AE}" presName="spacing" presStyleCnt="0"/>
      <dgm:spPr/>
    </dgm:pt>
    <dgm:pt modelId="{050FF34C-0AEE-4BC1-B3E3-E17A450C8EEC}" type="pres">
      <dgm:prSet presAssocID="{508F7AAA-2EC5-42CF-AAA7-3F5D3FFB07B2}" presName="composite" presStyleCnt="0"/>
      <dgm:spPr/>
    </dgm:pt>
    <dgm:pt modelId="{CCEBCF7B-2B86-4DBE-AA18-0488F012194C}" type="pres">
      <dgm:prSet presAssocID="{508F7AAA-2EC5-42CF-AAA7-3F5D3FFB07B2}" presName="imgShp" presStyleLbl="fgImgPlace1" presStyleIdx="3" presStyleCnt="5" custLinFactNeighborX="-21286" custLinFactNeighborY="13960"/>
      <dgm:spPr>
        <a:noFill/>
        <a:ln>
          <a:noFill/>
        </a:ln>
      </dgm:spPr>
    </dgm:pt>
    <dgm:pt modelId="{B8C828B3-D9C0-406B-AB6D-274A1DB05D76}" type="pres">
      <dgm:prSet presAssocID="{508F7AAA-2EC5-42CF-AAA7-3F5D3FFB07B2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16FD0DD-4DDF-4C4B-91AE-2B0716D551D1}" type="pres">
      <dgm:prSet presAssocID="{4B8C5A14-A505-4A8E-A4C7-55FDB796D0A8}" presName="spacing" presStyleCnt="0"/>
      <dgm:spPr/>
    </dgm:pt>
    <dgm:pt modelId="{D359FF5B-EF0F-41B6-A95A-325F191D18C3}" type="pres">
      <dgm:prSet presAssocID="{0F741AB3-CD28-497B-8339-E4EA937AAFB6}" presName="composite" presStyleCnt="0"/>
      <dgm:spPr/>
    </dgm:pt>
    <dgm:pt modelId="{E4BB8B71-3D2D-49D2-B22D-35AEC9D85EC6}" type="pres">
      <dgm:prSet presAssocID="{0F741AB3-CD28-497B-8339-E4EA937AAFB6}" presName="imgShp" presStyleLbl="fgImgPlace1" presStyleIdx="4" presStyleCnt="5" custLinFactNeighborX="-21286" custLinFactNeighborY="13960"/>
      <dgm:spPr>
        <a:noFill/>
        <a:ln>
          <a:noFill/>
        </a:ln>
      </dgm:spPr>
    </dgm:pt>
    <dgm:pt modelId="{030B35BA-E5CB-48AC-ACCA-5524860335E0}" type="pres">
      <dgm:prSet presAssocID="{0F741AB3-CD28-497B-8339-E4EA937AAFB6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74832E4-2796-48C5-8B36-A39C197293A8}" srcId="{FAE7A117-8B1C-4D40-83BA-A1F663FB62ED}" destId="{4FF29496-06A7-4117-9452-6963048CAD79}" srcOrd="0" destOrd="0" parTransId="{9C12DA79-7D9E-428F-B323-3A1A58CBB4BA}" sibTransId="{CF9E44B3-C680-4C58-A107-F1B26E6B45FB}"/>
    <dgm:cxn modelId="{3412CAC6-1EFE-4A11-ACDB-3FC8BD3393AF}" srcId="{FAE7A117-8B1C-4D40-83BA-A1F663FB62ED}" destId="{508F7AAA-2EC5-42CF-AAA7-3F5D3FFB07B2}" srcOrd="3" destOrd="0" parTransId="{DC671C44-DF93-4DFB-99E7-A2C549FA8737}" sibTransId="{4B8C5A14-A505-4A8E-A4C7-55FDB796D0A8}"/>
    <dgm:cxn modelId="{A14DD57B-7F31-4041-99BF-F01F11E8D01E}" type="presOf" srcId="{C10DB3DE-DDC1-4501-B985-E64D7CA810AB}" destId="{4E5B1029-3F23-43CE-BF3F-36768224B8DE}" srcOrd="0" destOrd="0" presId="urn:microsoft.com/office/officeart/2005/8/layout/vList3"/>
    <dgm:cxn modelId="{9D1753A4-A364-4F57-9897-B85037FAC4C7}" srcId="{FAE7A117-8B1C-4D40-83BA-A1F663FB62ED}" destId="{C10DB3DE-DDC1-4501-B985-E64D7CA810AB}" srcOrd="2" destOrd="0" parTransId="{4A3FF61E-CA66-4B6E-9930-5E8CEE492F08}" sibTransId="{41A867B5-109C-430B-BE20-7E02C6DD83AE}"/>
    <dgm:cxn modelId="{A7271891-DCDF-487B-BA8D-A3F4CAA7F1ED}" srcId="{FAE7A117-8B1C-4D40-83BA-A1F663FB62ED}" destId="{5D1F0A2C-DFB7-4F1F-80E7-D5E38B008F0F}" srcOrd="1" destOrd="0" parTransId="{FAD7768E-65D3-4928-A57E-D74CED4A390D}" sibTransId="{DFCB5511-F386-493C-A9EF-B463D9AF247A}"/>
    <dgm:cxn modelId="{83448A03-0452-4040-AF9A-EC7C584ED1AE}" type="presOf" srcId="{0F741AB3-CD28-497B-8339-E4EA937AAFB6}" destId="{030B35BA-E5CB-48AC-ACCA-5524860335E0}" srcOrd="0" destOrd="0" presId="urn:microsoft.com/office/officeart/2005/8/layout/vList3"/>
    <dgm:cxn modelId="{693112C7-BF1B-45CA-9C43-50772C1BC190}" type="presOf" srcId="{FAE7A117-8B1C-4D40-83BA-A1F663FB62ED}" destId="{899BD60B-0FB8-4332-9C84-AE2F2246CBEB}" srcOrd="0" destOrd="0" presId="urn:microsoft.com/office/officeart/2005/8/layout/vList3"/>
    <dgm:cxn modelId="{A397EAEE-5299-4647-900F-E2FF0087D5C9}" type="presOf" srcId="{508F7AAA-2EC5-42CF-AAA7-3F5D3FFB07B2}" destId="{B8C828B3-D9C0-406B-AB6D-274A1DB05D76}" srcOrd="0" destOrd="0" presId="urn:microsoft.com/office/officeart/2005/8/layout/vList3"/>
    <dgm:cxn modelId="{1E6B7A8C-1411-4E0A-8243-7580071D3535}" srcId="{FAE7A117-8B1C-4D40-83BA-A1F663FB62ED}" destId="{0F741AB3-CD28-497B-8339-E4EA937AAFB6}" srcOrd="4" destOrd="0" parTransId="{4377F089-90AE-4B73-847C-8DE7C9016836}" sibTransId="{AB0ED20B-0352-4F90-837F-25968EC7E035}"/>
    <dgm:cxn modelId="{BBA8AA70-1708-4E11-A317-30AB4FBDB4F8}" type="presOf" srcId="{4FF29496-06A7-4117-9452-6963048CAD79}" destId="{F8599910-7DE0-4077-8A2B-7DD26ADFFF13}" srcOrd="0" destOrd="0" presId="urn:microsoft.com/office/officeart/2005/8/layout/vList3"/>
    <dgm:cxn modelId="{FA5F9989-9653-47C1-A097-A5B144695A19}" type="presOf" srcId="{5D1F0A2C-DFB7-4F1F-80E7-D5E38B008F0F}" destId="{ACAFDB5A-12E9-400D-8BBA-57D14D0011A7}" srcOrd="0" destOrd="0" presId="urn:microsoft.com/office/officeart/2005/8/layout/vList3"/>
    <dgm:cxn modelId="{7CD2FA17-EF8E-4944-90FF-7702EE3DBF52}" type="presParOf" srcId="{899BD60B-0FB8-4332-9C84-AE2F2246CBEB}" destId="{5ED09263-E635-4F2D-A748-D1A1B1645989}" srcOrd="0" destOrd="0" presId="urn:microsoft.com/office/officeart/2005/8/layout/vList3"/>
    <dgm:cxn modelId="{5BDC8E94-C888-4411-8A8D-2CFDF0692BD3}" type="presParOf" srcId="{5ED09263-E635-4F2D-A748-D1A1B1645989}" destId="{1D4CE7B7-94C0-40DE-AA7B-F72D9DFCCC2A}" srcOrd="0" destOrd="0" presId="urn:microsoft.com/office/officeart/2005/8/layout/vList3"/>
    <dgm:cxn modelId="{2A0F44D4-6097-46F4-8F4F-E70E42C2A0ED}" type="presParOf" srcId="{5ED09263-E635-4F2D-A748-D1A1B1645989}" destId="{F8599910-7DE0-4077-8A2B-7DD26ADFFF13}" srcOrd="1" destOrd="0" presId="urn:microsoft.com/office/officeart/2005/8/layout/vList3"/>
    <dgm:cxn modelId="{458CCACF-A834-4742-AEC1-67C82CE5D93C}" type="presParOf" srcId="{899BD60B-0FB8-4332-9C84-AE2F2246CBEB}" destId="{6675B5D9-BA5E-4B60-9722-539238E66407}" srcOrd="1" destOrd="0" presId="urn:microsoft.com/office/officeart/2005/8/layout/vList3"/>
    <dgm:cxn modelId="{A64D8657-E276-4572-B2A1-B65046093E1F}" type="presParOf" srcId="{899BD60B-0FB8-4332-9C84-AE2F2246CBEB}" destId="{D011CF72-3992-4672-A8A4-978E24903877}" srcOrd="2" destOrd="0" presId="urn:microsoft.com/office/officeart/2005/8/layout/vList3"/>
    <dgm:cxn modelId="{8D8CF2F1-474F-4C12-AE80-8DDA4943CA3A}" type="presParOf" srcId="{D011CF72-3992-4672-A8A4-978E24903877}" destId="{A388CBCC-7788-4117-A2B8-938C1588E7CB}" srcOrd="0" destOrd="0" presId="urn:microsoft.com/office/officeart/2005/8/layout/vList3"/>
    <dgm:cxn modelId="{B91600EE-CBEF-41B8-AF12-D26DD0B124A1}" type="presParOf" srcId="{D011CF72-3992-4672-A8A4-978E24903877}" destId="{ACAFDB5A-12E9-400D-8BBA-57D14D0011A7}" srcOrd="1" destOrd="0" presId="urn:microsoft.com/office/officeart/2005/8/layout/vList3"/>
    <dgm:cxn modelId="{CC2022DC-634B-48DE-A9E5-48B1E0B1293B}" type="presParOf" srcId="{899BD60B-0FB8-4332-9C84-AE2F2246CBEB}" destId="{F4C1A6A3-D157-4692-86A4-8B93936B2327}" srcOrd="3" destOrd="0" presId="urn:microsoft.com/office/officeart/2005/8/layout/vList3"/>
    <dgm:cxn modelId="{6AE13A0D-D9BA-4A13-9A12-D20329FE6005}" type="presParOf" srcId="{899BD60B-0FB8-4332-9C84-AE2F2246CBEB}" destId="{795389D2-5680-42BD-9168-1820CC7B81D7}" srcOrd="4" destOrd="0" presId="urn:microsoft.com/office/officeart/2005/8/layout/vList3"/>
    <dgm:cxn modelId="{5F07290F-6EF4-42EA-9E1F-D5D11A6EAC71}" type="presParOf" srcId="{795389D2-5680-42BD-9168-1820CC7B81D7}" destId="{51081F28-8510-4229-8BDC-AB296979DEFD}" srcOrd="0" destOrd="0" presId="urn:microsoft.com/office/officeart/2005/8/layout/vList3"/>
    <dgm:cxn modelId="{41A9A15B-C283-4F2F-A7C2-63077175A689}" type="presParOf" srcId="{795389D2-5680-42BD-9168-1820CC7B81D7}" destId="{4E5B1029-3F23-43CE-BF3F-36768224B8DE}" srcOrd="1" destOrd="0" presId="urn:microsoft.com/office/officeart/2005/8/layout/vList3"/>
    <dgm:cxn modelId="{8684CB35-22C4-4883-90B8-898401B9A515}" type="presParOf" srcId="{899BD60B-0FB8-4332-9C84-AE2F2246CBEB}" destId="{AF5D1AC9-2078-4E82-BCE5-E9AA2A774483}" srcOrd="5" destOrd="0" presId="urn:microsoft.com/office/officeart/2005/8/layout/vList3"/>
    <dgm:cxn modelId="{262AFC6F-FB9B-4512-857B-AAE54E07FC35}" type="presParOf" srcId="{899BD60B-0FB8-4332-9C84-AE2F2246CBEB}" destId="{050FF34C-0AEE-4BC1-B3E3-E17A450C8EEC}" srcOrd="6" destOrd="0" presId="urn:microsoft.com/office/officeart/2005/8/layout/vList3"/>
    <dgm:cxn modelId="{0A3267D3-BA54-4692-8D64-8DFA74CB9EFF}" type="presParOf" srcId="{050FF34C-0AEE-4BC1-B3E3-E17A450C8EEC}" destId="{CCEBCF7B-2B86-4DBE-AA18-0488F012194C}" srcOrd="0" destOrd="0" presId="urn:microsoft.com/office/officeart/2005/8/layout/vList3"/>
    <dgm:cxn modelId="{15731034-6AF4-4254-B458-42215372E316}" type="presParOf" srcId="{050FF34C-0AEE-4BC1-B3E3-E17A450C8EEC}" destId="{B8C828B3-D9C0-406B-AB6D-274A1DB05D76}" srcOrd="1" destOrd="0" presId="urn:microsoft.com/office/officeart/2005/8/layout/vList3"/>
    <dgm:cxn modelId="{CDE7BE0E-594B-40DB-9D14-53525D7D1F4A}" type="presParOf" srcId="{899BD60B-0FB8-4332-9C84-AE2F2246CBEB}" destId="{616FD0DD-4DDF-4C4B-91AE-2B0716D551D1}" srcOrd="7" destOrd="0" presId="urn:microsoft.com/office/officeart/2005/8/layout/vList3"/>
    <dgm:cxn modelId="{75071463-1156-4373-85FB-922EEBB7A5BE}" type="presParOf" srcId="{899BD60B-0FB8-4332-9C84-AE2F2246CBEB}" destId="{D359FF5B-EF0F-41B6-A95A-325F191D18C3}" srcOrd="8" destOrd="0" presId="urn:microsoft.com/office/officeart/2005/8/layout/vList3"/>
    <dgm:cxn modelId="{528AFCC2-1A3F-4EFC-8AE9-B45819D163F6}" type="presParOf" srcId="{D359FF5B-EF0F-41B6-A95A-325F191D18C3}" destId="{E4BB8B71-3D2D-49D2-B22D-35AEC9D85EC6}" srcOrd="0" destOrd="0" presId="urn:microsoft.com/office/officeart/2005/8/layout/vList3"/>
    <dgm:cxn modelId="{AC9D1199-87AE-4959-893F-7BB2AA0C1255}" type="presParOf" srcId="{D359FF5B-EF0F-41B6-A95A-325F191D18C3}" destId="{030B35BA-E5CB-48AC-ACCA-5524860335E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E7A117-8B1C-4D40-83BA-A1F663FB62ED}" type="doc">
      <dgm:prSet loTypeId="urn:microsoft.com/office/officeart/2005/8/layout/vList3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4FF29496-06A7-4117-9452-6963048CAD79}">
      <dgm:prSet phldrT="[Szöveg]" custT="1"/>
      <dgm:spPr/>
      <dgm:t>
        <a:bodyPr/>
        <a:lstStyle/>
        <a:p>
          <a:r>
            <a:rPr lang="hu-HU" sz="1200" dirty="0" smtClean="0">
              <a:solidFill>
                <a:schemeClr val="tx1"/>
              </a:solidFill>
            </a:rPr>
            <a:t>Jelzőrendszerek: kaputelefon, ajtócsengést és nyitást jelző hang és fény</a:t>
          </a:r>
          <a:endParaRPr lang="hu-HU" sz="1200" b="0" dirty="0">
            <a:solidFill>
              <a:schemeClr val="tx1"/>
            </a:solidFill>
          </a:endParaRPr>
        </a:p>
      </dgm:t>
    </dgm:pt>
    <dgm:pt modelId="{9C12DA79-7D9E-428F-B323-3A1A58CBB4BA}" type="parTrans" cxnId="{C74832E4-2796-48C5-8B36-A39C197293A8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CF9E44B3-C680-4C58-A107-F1B26E6B45FB}" type="sibTrans" cxnId="{C74832E4-2796-48C5-8B36-A39C197293A8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5D1F0A2C-DFB7-4F1F-80E7-D5E38B008F0F}">
      <dgm:prSet custT="1"/>
      <dgm:spPr/>
      <dgm:t>
        <a:bodyPr/>
        <a:lstStyle/>
        <a:p>
          <a:r>
            <a:rPr lang="hu-HU" sz="1200" b="0" dirty="0" smtClean="0">
              <a:solidFill>
                <a:schemeClr val="tx1"/>
              </a:solidFill>
            </a:rPr>
            <a:t>Ergonomikus, guruló, állítható bútorok (székek, asztalok, polcok, lábtartók)</a:t>
          </a:r>
          <a:endParaRPr lang="hu-HU" sz="1200" dirty="0" smtClean="0">
            <a:solidFill>
              <a:schemeClr val="tx1"/>
            </a:solidFill>
          </a:endParaRPr>
        </a:p>
      </dgm:t>
    </dgm:pt>
    <dgm:pt modelId="{FAD7768E-65D3-4928-A57E-D74CED4A390D}" type="parTrans" cxnId="{A7271891-DCDF-487B-BA8D-A3F4CAA7F1ED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DFCB5511-F386-493C-A9EF-B463D9AF247A}" type="sibTrans" cxnId="{A7271891-DCDF-487B-BA8D-A3F4CAA7F1ED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8A589B05-E9F3-46FC-9D68-0BB49EB850E3}">
      <dgm:prSet custT="1"/>
      <dgm:spPr/>
      <dgm:t>
        <a:bodyPr/>
        <a:lstStyle/>
        <a:p>
          <a:r>
            <a:rPr lang="hu-HU" sz="1200" dirty="0" smtClean="0">
              <a:solidFill>
                <a:schemeClr val="tx1"/>
              </a:solidFill>
            </a:rPr>
            <a:t>Kommunikációs  eszközök: </a:t>
          </a:r>
          <a:r>
            <a:rPr lang="hu-HU" sz="1200" dirty="0" err="1" smtClean="0">
              <a:solidFill>
                <a:schemeClr val="tx1"/>
              </a:solidFill>
            </a:rPr>
            <a:t>iphone</a:t>
          </a:r>
          <a:r>
            <a:rPr lang="hu-HU" sz="1200" dirty="0" smtClean="0">
              <a:solidFill>
                <a:schemeClr val="tx1"/>
              </a:solidFill>
            </a:rPr>
            <a:t>, hanggal, fénnyel, rezgéssel jelző telefonok, indukciós hurok, orientációt segítő színek</a:t>
          </a:r>
          <a:endParaRPr lang="hu-HU" sz="1200" dirty="0" smtClean="0">
            <a:solidFill>
              <a:schemeClr val="tx1"/>
            </a:solidFill>
          </a:endParaRPr>
        </a:p>
      </dgm:t>
    </dgm:pt>
    <dgm:pt modelId="{237666A9-5372-448C-8057-D9F35E5FA6E1}" type="parTrans" cxnId="{1EB22847-4E40-4A66-93F5-31B98EB7F7F7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68B615DE-9E1F-4605-9437-ED03966FBD91}" type="sibTrans" cxnId="{1EB22847-4E40-4A66-93F5-31B98EB7F7F7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0F741AB3-CD28-497B-8339-E4EA937AAFB6}">
      <dgm:prSet custT="1"/>
      <dgm:spPr/>
      <dgm:t>
        <a:bodyPr/>
        <a:lstStyle/>
        <a:p>
          <a:r>
            <a:rPr lang="hu-HU" sz="1200" b="0" dirty="0" smtClean="0">
              <a:solidFill>
                <a:schemeClr val="tx1"/>
              </a:solidFill>
            </a:rPr>
            <a:t>Számítógép  használatot segítő eszközök: speciális egér, kontrasztos billentyűzet, nagy méretű képernyő</a:t>
          </a:r>
          <a:endParaRPr lang="hu-HU" sz="1200" b="0" dirty="0" smtClean="0">
            <a:solidFill>
              <a:schemeClr val="tx1"/>
            </a:solidFill>
          </a:endParaRPr>
        </a:p>
      </dgm:t>
    </dgm:pt>
    <dgm:pt modelId="{4377F089-90AE-4B73-847C-8DE7C9016836}" type="parTrans" cxnId="{1E6B7A8C-1411-4E0A-8243-7580071D3535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AB0ED20B-0352-4F90-837F-25968EC7E035}" type="sibTrans" cxnId="{1E6B7A8C-1411-4E0A-8243-7580071D3535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08B6F625-D512-4B70-9725-4928EA15347D}">
      <dgm:prSet custT="1"/>
      <dgm:spPr/>
      <dgm:t>
        <a:bodyPr/>
        <a:lstStyle/>
        <a:p>
          <a:endParaRPr lang="hu-HU" sz="1200" dirty="0" smtClean="0">
            <a:solidFill>
              <a:schemeClr val="tx1"/>
            </a:solidFill>
          </a:endParaRPr>
        </a:p>
      </dgm:t>
    </dgm:pt>
    <dgm:pt modelId="{EFFA1D93-22A7-442E-81B8-8B3BEFEE9DC1}" type="sibTrans" cxnId="{774E5CCC-E66E-4140-AC0D-AE5A507574AD}">
      <dgm:prSet/>
      <dgm:spPr/>
      <dgm:t>
        <a:bodyPr/>
        <a:lstStyle/>
        <a:p>
          <a:endParaRPr lang="hu-HU"/>
        </a:p>
      </dgm:t>
    </dgm:pt>
    <dgm:pt modelId="{2DF4FE01-4D6B-402C-8A9A-A1F116C8FD90}" type="parTrans" cxnId="{774E5CCC-E66E-4140-AC0D-AE5A507574AD}">
      <dgm:prSet/>
      <dgm:spPr/>
      <dgm:t>
        <a:bodyPr/>
        <a:lstStyle/>
        <a:p>
          <a:endParaRPr lang="hu-HU"/>
        </a:p>
      </dgm:t>
    </dgm:pt>
    <dgm:pt modelId="{899BD60B-0FB8-4332-9C84-AE2F2246CBEB}" type="pres">
      <dgm:prSet presAssocID="{FAE7A117-8B1C-4D40-83BA-A1F663FB62ED}" presName="linearFlow" presStyleCnt="0">
        <dgm:presLayoutVars>
          <dgm:dir/>
          <dgm:resizeHandles val="exact"/>
        </dgm:presLayoutVars>
      </dgm:prSet>
      <dgm:spPr/>
    </dgm:pt>
    <dgm:pt modelId="{5ED09263-E635-4F2D-A748-D1A1B1645989}" type="pres">
      <dgm:prSet presAssocID="{4FF29496-06A7-4117-9452-6963048CAD79}" presName="composite" presStyleCnt="0"/>
      <dgm:spPr/>
    </dgm:pt>
    <dgm:pt modelId="{1D4CE7B7-94C0-40DE-AA7B-F72D9DFCCC2A}" type="pres">
      <dgm:prSet presAssocID="{4FF29496-06A7-4117-9452-6963048CAD79}" presName="imgShp" presStyleLbl="fgImgPlace1" presStyleIdx="0" presStyleCnt="5" custLinFactNeighborX="-97087" custLinFactNeighborY="86187"/>
      <dgm:spPr>
        <a:noFill/>
        <a:ln>
          <a:noFill/>
        </a:ln>
      </dgm:spPr>
    </dgm:pt>
    <dgm:pt modelId="{F8599910-7DE0-4077-8A2B-7DD26ADFFF13}" type="pres">
      <dgm:prSet presAssocID="{4FF29496-06A7-4117-9452-6963048CAD79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675B5D9-BA5E-4B60-9722-539238E66407}" type="pres">
      <dgm:prSet presAssocID="{CF9E44B3-C680-4C58-A107-F1B26E6B45FB}" presName="spacing" presStyleCnt="0"/>
      <dgm:spPr/>
    </dgm:pt>
    <dgm:pt modelId="{D011CF72-3992-4672-A8A4-978E24903877}" type="pres">
      <dgm:prSet presAssocID="{5D1F0A2C-DFB7-4F1F-80E7-D5E38B008F0F}" presName="composite" presStyleCnt="0"/>
      <dgm:spPr/>
    </dgm:pt>
    <dgm:pt modelId="{A388CBCC-7788-4117-A2B8-938C1588E7CB}" type="pres">
      <dgm:prSet presAssocID="{5D1F0A2C-DFB7-4F1F-80E7-D5E38B008F0F}" presName="imgShp" presStyleLbl="fgImgPlace1" presStyleIdx="1" presStyleCnt="5" custLinFactNeighborX="-21286" custLinFactNeighborY="13960"/>
      <dgm:spPr>
        <a:noFill/>
        <a:ln>
          <a:noFill/>
        </a:ln>
      </dgm:spPr>
    </dgm:pt>
    <dgm:pt modelId="{ACAFDB5A-12E9-400D-8BBA-57D14D0011A7}" type="pres">
      <dgm:prSet presAssocID="{5D1F0A2C-DFB7-4F1F-80E7-D5E38B008F0F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4C1A6A3-D157-4692-86A4-8B93936B2327}" type="pres">
      <dgm:prSet presAssocID="{DFCB5511-F386-493C-A9EF-B463D9AF247A}" presName="spacing" presStyleCnt="0"/>
      <dgm:spPr/>
    </dgm:pt>
    <dgm:pt modelId="{2A58A708-B6FA-49BA-8691-18DCD19A25CA}" type="pres">
      <dgm:prSet presAssocID="{8A589B05-E9F3-46FC-9D68-0BB49EB850E3}" presName="composite" presStyleCnt="0"/>
      <dgm:spPr/>
    </dgm:pt>
    <dgm:pt modelId="{F19AD637-91D9-40A6-8ECD-8325AF74698E}" type="pres">
      <dgm:prSet presAssocID="{8A589B05-E9F3-46FC-9D68-0BB49EB850E3}" presName="imgShp" presStyleLbl="fgImgPlace1" presStyleIdx="2" presStyleCnt="5" custLinFactNeighborX="-21286" custLinFactNeighborY="13960"/>
      <dgm:spPr>
        <a:noFill/>
        <a:ln>
          <a:noFill/>
        </a:ln>
      </dgm:spPr>
    </dgm:pt>
    <dgm:pt modelId="{ED76A453-12E1-44CF-BD59-B3F3918AE309}" type="pres">
      <dgm:prSet presAssocID="{8A589B05-E9F3-46FC-9D68-0BB49EB850E3}" presName="txShp" presStyleLbl="node1" presStyleIdx="2" presStyleCnt="5" custLinFactNeighborY="459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3A997D6-A579-467E-BD99-6AECD90A2E02}" type="pres">
      <dgm:prSet presAssocID="{68B615DE-9E1F-4605-9437-ED03966FBD91}" presName="spacing" presStyleCnt="0"/>
      <dgm:spPr/>
    </dgm:pt>
    <dgm:pt modelId="{D359FF5B-EF0F-41B6-A95A-325F191D18C3}" type="pres">
      <dgm:prSet presAssocID="{0F741AB3-CD28-497B-8339-E4EA937AAFB6}" presName="composite" presStyleCnt="0"/>
      <dgm:spPr/>
    </dgm:pt>
    <dgm:pt modelId="{E4BB8B71-3D2D-49D2-B22D-35AEC9D85EC6}" type="pres">
      <dgm:prSet presAssocID="{0F741AB3-CD28-497B-8339-E4EA937AAFB6}" presName="imgShp" presStyleLbl="fgImgPlace1" presStyleIdx="3" presStyleCnt="5" custLinFactNeighborX="-21286" custLinFactNeighborY="13960"/>
      <dgm:spPr>
        <a:noFill/>
        <a:ln>
          <a:noFill/>
        </a:ln>
      </dgm:spPr>
    </dgm:pt>
    <dgm:pt modelId="{030B35BA-E5CB-48AC-ACCA-5524860335E0}" type="pres">
      <dgm:prSet presAssocID="{0F741AB3-CD28-497B-8339-E4EA937AAFB6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F29674A-84FD-4F2A-B7A5-B4C87BB5ADE4}" type="pres">
      <dgm:prSet presAssocID="{AB0ED20B-0352-4F90-837F-25968EC7E035}" presName="spacing" presStyleCnt="0"/>
      <dgm:spPr/>
    </dgm:pt>
    <dgm:pt modelId="{38F25BE8-8C25-4F9D-AD1C-3719CD72CBF8}" type="pres">
      <dgm:prSet presAssocID="{08B6F625-D512-4B70-9725-4928EA15347D}" presName="composite" presStyleCnt="0"/>
      <dgm:spPr/>
    </dgm:pt>
    <dgm:pt modelId="{50940530-9C77-4970-A72B-70E75B90066B}" type="pres">
      <dgm:prSet presAssocID="{08B6F625-D512-4B70-9725-4928EA15347D}" presName="imgShp" presStyleLbl="fgImgPlace1" presStyleIdx="4" presStyleCnt="5"/>
      <dgm:spPr/>
    </dgm:pt>
    <dgm:pt modelId="{1A71CE8A-F2B4-44AB-92D5-9BACDFD6EC69}" type="pres">
      <dgm:prSet presAssocID="{08B6F625-D512-4B70-9725-4928EA15347D}" presName="txShp" presStyleLbl="node1" presStyleIdx="4" presStyleCnt="5" custScaleY="13575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2D81DCB-977B-49D1-8924-3A721FC733DA}" type="presOf" srcId="{FAE7A117-8B1C-4D40-83BA-A1F663FB62ED}" destId="{899BD60B-0FB8-4332-9C84-AE2F2246CBEB}" srcOrd="0" destOrd="0" presId="urn:microsoft.com/office/officeart/2005/8/layout/vList3"/>
    <dgm:cxn modelId="{81677942-525E-41B8-A661-194738BFC32C}" type="presOf" srcId="{08B6F625-D512-4B70-9725-4928EA15347D}" destId="{1A71CE8A-F2B4-44AB-92D5-9BACDFD6EC69}" srcOrd="0" destOrd="0" presId="urn:microsoft.com/office/officeart/2005/8/layout/vList3"/>
    <dgm:cxn modelId="{28BB6931-2CB5-422C-86E0-16649AF5B003}" type="presOf" srcId="{8A589B05-E9F3-46FC-9D68-0BB49EB850E3}" destId="{ED76A453-12E1-44CF-BD59-B3F3918AE309}" srcOrd="0" destOrd="0" presId="urn:microsoft.com/office/officeart/2005/8/layout/vList3"/>
    <dgm:cxn modelId="{774E5CCC-E66E-4140-AC0D-AE5A507574AD}" srcId="{FAE7A117-8B1C-4D40-83BA-A1F663FB62ED}" destId="{08B6F625-D512-4B70-9725-4928EA15347D}" srcOrd="4" destOrd="0" parTransId="{2DF4FE01-4D6B-402C-8A9A-A1F116C8FD90}" sibTransId="{EFFA1D93-22A7-442E-81B8-8B3BEFEE9DC1}"/>
    <dgm:cxn modelId="{C74832E4-2796-48C5-8B36-A39C197293A8}" srcId="{FAE7A117-8B1C-4D40-83BA-A1F663FB62ED}" destId="{4FF29496-06A7-4117-9452-6963048CAD79}" srcOrd="0" destOrd="0" parTransId="{9C12DA79-7D9E-428F-B323-3A1A58CBB4BA}" sibTransId="{CF9E44B3-C680-4C58-A107-F1B26E6B45FB}"/>
    <dgm:cxn modelId="{85D36B7F-5F3B-4C5D-B74D-71438D3F8C7F}" type="presOf" srcId="{5D1F0A2C-DFB7-4F1F-80E7-D5E38B008F0F}" destId="{ACAFDB5A-12E9-400D-8BBA-57D14D0011A7}" srcOrd="0" destOrd="0" presId="urn:microsoft.com/office/officeart/2005/8/layout/vList3"/>
    <dgm:cxn modelId="{A7271891-DCDF-487B-BA8D-A3F4CAA7F1ED}" srcId="{FAE7A117-8B1C-4D40-83BA-A1F663FB62ED}" destId="{5D1F0A2C-DFB7-4F1F-80E7-D5E38B008F0F}" srcOrd="1" destOrd="0" parTransId="{FAD7768E-65D3-4928-A57E-D74CED4A390D}" sibTransId="{DFCB5511-F386-493C-A9EF-B463D9AF247A}"/>
    <dgm:cxn modelId="{1EB22847-4E40-4A66-93F5-31B98EB7F7F7}" srcId="{FAE7A117-8B1C-4D40-83BA-A1F663FB62ED}" destId="{8A589B05-E9F3-46FC-9D68-0BB49EB850E3}" srcOrd="2" destOrd="0" parTransId="{237666A9-5372-448C-8057-D9F35E5FA6E1}" sibTransId="{68B615DE-9E1F-4605-9437-ED03966FBD91}"/>
    <dgm:cxn modelId="{1E6B7A8C-1411-4E0A-8243-7580071D3535}" srcId="{FAE7A117-8B1C-4D40-83BA-A1F663FB62ED}" destId="{0F741AB3-CD28-497B-8339-E4EA937AAFB6}" srcOrd="3" destOrd="0" parTransId="{4377F089-90AE-4B73-847C-8DE7C9016836}" sibTransId="{AB0ED20B-0352-4F90-837F-25968EC7E035}"/>
    <dgm:cxn modelId="{32276B5A-B712-4191-8280-CC54312D8B48}" type="presOf" srcId="{0F741AB3-CD28-497B-8339-E4EA937AAFB6}" destId="{030B35BA-E5CB-48AC-ACCA-5524860335E0}" srcOrd="0" destOrd="0" presId="urn:microsoft.com/office/officeart/2005/8/layout/vList3"/>
    <dgm:cxn modelId="{214A17F2-F7C5-48B0-8213-82788B01D4A8}" type="presOf" srcId="{4FF29496-06A7-4117-9452-6963048CAD79}" destId="{F8599910-7DE0-4077-8A2B-7DD26ADFFF13}" srcOrd="0" destOrd="0" presId="urn:microsoft.com/office/officeart/2005/8/layout/vList3"/>
    <dgm:cxn modelId="{5BCD5251-618E-413D-83DD-3D98E4696C0B}" type="presParOf" srcId="{899BD60B-0FB8-4332-9C84-AE2F2246CBEB}" destId="{5ED09263-E635-4F2D-A748-D1A1B1645989}" srcOrd="0" destOrd="0" presId="urn:microsoft.com/office/officeart/2005/8/layout/vList3"/>
    <dgm:cxn modelId="{6280FB4D-EAD9-4E3F-9C85-946698F13C50}" type="presParOf" srcId="{5ED09263-E635-4F2D-A748-D1A1B1645989}" destId="{1D4CE7B7-94C0-40DE-AA7B-F72D9DFCCC2A}" srcOrd="0" destOrd="0" presId="urn:microsoft.com/office/officeart/2005/8/layout/vList3"/>
    <dgm:cxn modelId="{0591C2C4-1E50-4E33-AEB9-A32312B57D0B}" type="presParOf" srcId="{5ED09263-E635-4F2D-A748-D1A1B1645989}" destId="{F8599910-7DE0-4077-8A2B-7DD26ADFFF13}" srcOrd="1" destOrd="0" presId="urn:microsoft.com/office/officeart/2005/8/layout/vList3"/>
    <dgm:cxn modelId="{F26097C0-E891-4051-AFED-BA56B54344E5}" type="presParOf" srcId="{899BD60B-0FB8-4332-9C84-AE2F2246CBEB}" destId="{6675B5D9-BA5E-4B60-9722-539238E66407}" srcOrd="1" destOrd="0" presId="urn:microsoft.com/office/officeart/2005/8/layout/vList3"/>
    <dgm:cxn modelId="{AA61E44B-C622-4473-A1BE-2406F5B9FD50}" type="presParOf" srcId="{899BD60B-0FB8-4332-9C84-AE2F2246CBEB}" destId="{D011CF72-3992-4672-A8A4-978E24903877}" srcOrd="2" destOrd="0" presId="urn:microsoft.com/office/officeart/2005/8/layout/vList3"/>
    <dgm:cxn modelId="{BF92F5D5-DA49-452F-B19E-D3098BA29F87}" type="presParOf" srcId="{D011CF72-3992-4672-A8A4-978E24903877}" destId="{A388CBCC-7788-4117-A2B8-938C1588E7CB}" srcOrd="0" destOrd="0" presId="urn:microsoft.com/office/officeart/2005/8/layout/vList3"/>
    <dgm:cxn modelId="{2962D9D9-2BE7-4C64-8ACD-7363742ED33E}" type="presParOf" srcId="{D011CF72-3992-4672-A8A4-978E24903877}" destId="{ACAFDB5A-12E9-400D-8BBA-57D14D0011A7}" srcOrd="1" destOrd="0" presId="urn:microsoft.com/office/officeart/2005/8/layout/vList3"/>
    <dgm:cxn modelId="{710F5023-220E-45D3-9FB3-E9AA9840A30A}" type="presParOf" srcId="{899BD60B-0FB8-4332-9C84-AE2F2246CBEB}" destId="{F4C1A6A3-D157-4692-86A4-8B93936B2327}" srcOrd="3" destOrd="0" presId="urn:microsoft.com/office/officeart/2005/8/layout/vList3"/>
    <dgm:cxn modelId="{AD3F2206-BD34-4968-8B07-C0CB8F5B59E3}" type="presParOf" srcId="{899BD60B-0FB8-4332-9C84-AE2F2246CBEB}" destId="{2A58A708-B6FA-49BA-8691-18DCD19A25CA}" srcOrd="4" destOrd="0" presId="urn:microsoft.com/office/officeart/2005/8/layout/vList3"/>
    <dgm:cxn modelId="{D0E8AFCA-A307-4FB4-A30A-74649FFC2C15}" type="presParOf" srcId="{2A58A708-B6FA-49BA-8691-18DCD19A25CA}" destId="{F19AD637-91D9-40A6-8ECD-8325AF74698E}" srcOrd="0" destOrd="0" presId="urn:microsoft.com/office/officeart/2005/8/layout/vList3"/>
    <dgm:cxn modelId="{9CB3F417-F3AC-4843-91F1-9F665EB13C84}" type="presParOf" srcId="{2A58A708-B6FA-49BA-8691-18DCD19A25CA}" destId="{ED76A453-12E1-44CF-BD59-B3F3918AE309}" srcOrd="1" destOrd="0" presId="urn:microsoft.com/office/officeart/2005/8/layout/vList3"/>
    <dgm:cxn modelId="{56405D1F-A23E-419F-ADC8-3E2F825B0DE5}" type="presParOf" srcId="{899BD60B-0FB8-4332-9C84-AE2F2246CBEB}" destId="{43A997D6-A579-467E-BD99-6AECD90A2E02}" srcOrd="5" destOrd="0" presId="urn:microsoft.com/office/officeart/2005/8/layout/vList3"/>
    <dgm:cxn modelId="{00B7DBAC-FC6B-4766-8A6B-59A3BD602965}" type="presParOf" srcId="{899BD60B-0FB8-4332-9C84-AE2F2246CBEB}" destId="{D359FF5B-EF0F-41B6-A95A-325F191D18C3}" srcOrd="6" destOrd="0" presId="urn:microsoft.com/office/officeart/2005/8/layout/vList3"/>
    <dgm:cxn modelId="{5EFD82F5-718E-4A58-85AA-ED94AE119390}" type="presParOf" srcId="{D359FF5B-EF0F-41B6-A95A-325F191D18C3}" destId="{E4BB8B71-3D2D-49D2-B22D-35AEC9D85EC6}" srcOrd="0" destOrd="0" presId="urn:microsoft.com/office/officeart/2005/8/layout/vList3"/>
    <dgm:cxn modelId="{F11DCAC1-0427-4A90-B2E0-2B5151CFCF8C}" type="presParOf" srcId="{D359FF5B-EF0F-41B6-A95A-325F191D18C3}" destId="{030B35BA-E5CB-48AC-ACCA-5524860335E0}" srcOrd="1" destOrd="0" presId="urn:microsoft.com/office/officeart/2005/8/layout/vList3"/>
    <dgm:cxn modelId="{47EDD1BB-C7D9-425D-9FCF-870B26F10594}" type="presParOf" srcId="{899BD60B-0FB8-4332-9C84-AE2F2246CBEB}" destId="{FF29674A-84FD-4F2A-B7A5-B4C87BB5ADE4}" srcOrd="7" destOrd="0" presId="urn:microsoft.com/office/officeart/2005/8/layout/vList3"/>
    <dgm:cxn modelId="{9DE13D92-AFBD-44B6-9A37-FA3FDFF37132}" type="presParOf" srcId="{899BD60B-0FB8-4332-9C84-AE2F2246CBEB}" destId="{38F25BE8-8C25-4F9D-AD1C-3719CD72CBF8}" srcOrd="8" destOrd="0" presId="urn:microsoft.com/office/officeart/2005/8/layout/vList3"/>
    <dgm:cxn modelId="{BBF4B675-CB64-4E44-8760-24670AF298F5}" type="presParOf" srcId="{38F25BE8-8C25-4F9D-AD1C-3719CD72CBF8}" destId="{50940530-9C77-4970-A72B-70E75B90066B}" srcOrd="0" destOrd="0" presId="urn:microsoft.com/office/officeart/2005/8/layout/vList3"/>
    <dgm:cxn modelId="{FB478DE5-200A-4E58-8EB9-8EBF620DD070}" type="presParOf" srcId="{38F25BE8-8C25-4F9D-AD1C-3719CD72CBF8}" destId="{1A71CE8A-F2B4-44AB-92D5-9BACDFD6EC6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E7A117-8B1C-4D40-83BA-A1F663FB62ED}" type="doc">
      <dgm:prSet loTypeId="urn:microsoft.com/office/officeart/2005/8/layout/vList3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4FF29496-06A7-4117-9452-6963048CAD79}">
      <dgm:prSet phldrT="[Szöveg]" custT="1"/>
      <dgm:spPr/>
      <dgm:t>
        <a:bodyPr/>
        <a:lstStyle/>
        <a:p>
          <a:r>
            <a:rPr lang="hu-HU" sz="1200" dirty="0" smtClean="0">
              <a:solidFill>
                <a:schemeClr val="tx1"/>
              </a:solidFill>
            </a:rPr>
            <a:t>Jelzőrendszerek: kaputelefon, ajtócsengést és nyitást jelző hang és fény</a:t>
          </a:r>
          <a:endParaRPr lang="hu-HU" sz="1200" b="0" dirty="0">
            <a:solidFill>
              <a:schemeClr val="tx1"/>
            </a:solidFill>
          </a:endParaRPr>
        </a:p>
      </dgm:t>
    </dgm:pt>
    <dgm:pt modelId="{9C12DA79-7D9E-428F-B323-3A1A58CBB4BA}" type="parTrans" cxnId="{C74832E4-2796-48C5-8B36-A39C197293A8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CF9E44B3-C680-4C58-A107-F1B26E6B45FB}" type="sibTrans" cxnId="{C74832E4-2796-48C5-8B36-A39C197293A8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5D1F0A2C-DFB7-4F1F-80E7-D5E38B008F0F}">
      <dgm:prSet custT="1"/>
      <dgm:spPr/>
      <dgm:t>
        <a:bodyPr/>
        <a:lstStyle/>
        <a:p>
          <a:r>
            <a:rPr lang="hu-HU" sz="1200" b="0" dirty="0" smtClean="0">
              <a:solidFill>
                <a:schemeClr val="tx1"/>
              </a:solidFill>
            </a:rPr>
            <a:t>Ergonomikus, guruló, állítható bútorok (székek, asztalok, polcok, lábtartók)</a:t>
          </a:r>
          <a:endParaRPr lang="hu-HU" sz="1200" dirty="0" smtClean="0">
            <a:solidFill>
              <a:schemeClr val="tx1"/>
            </a:solidFill>
          </a:endParaRPr>
        </a:p>
      </dgm:t>
    </dgm:pt>
    <dgm:pt modelId="{FAD7768E-65D3-4928-A57E-D74CED4A390D}" type="parTrans" cxnId="{A7271891-DCDF-487B-BA8D-A3F4CAA7F1ED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DFCB5511-F386-493C-A9EF-B463D9AF247A}" type="sibTrans" cxnId="{A7271891-DCDF-487B-BA8D-A3F4CAA7F1ED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8A589B05-E9F3-46FC-9D68-0BB49EB850E3}">
      <dgm:prSet custT="1"/>
      <dgm:spPr/>
      <dgm:t>
        <a:bodyPr/>
        <a:lstStyle/>
        <a:p>
          <a:r>
            <a:rPr lang="hu-HU" sz="1200" dirty="0" smtClean="0">
              <a:solidFill>
                <a:schemeClr val="tx1"/>
              </a:solidFill>
            </a:rPr>
            <a:t>Kommunikációs  eszközök: </a:t>
          </a:r>
          <a:r>
            <a:rPr lang="hu-HU" sz="1200" dirty="0" err="1" smtClean="0">
              <a:solidFill>
                <a:schemeClr val="tx1"/>
              </a:solidFill>
            </a:rPr>
            <a:t>iphone</a:t>
          </a:r>
          <a:r>
            <a:rPr lang="hu-HU" sz="1200" dirty="0" smtClean="0">
              <a:solidFill>
                <a:schemeClr val="tx1"/>
              </a:solidFill>
            </a:rPr>
            <a:t>, hanggal, fénnyel, rezgéssel jelző telefonok, indukciós hurok, orientációt segítő színek</a:t>
          </a:r>
          <a:endParaRPr lang="hu-HU" sz="1200" dirty="0" smtClean="0">
            <a:solidFill>
              <a:schemeClr val="tx1"/>
            </a:solidFill>
          </a:endParaRPr>
        </a:p>
      </dgm:t>
    </dgm:pt>
    <dgm:pt modelId="{237666A9-5372-448C-8057-D9F35E5FA6E1}" type="parTrans" cxnId="{1EB22847-4E40-4A66-93F5-31B98EB7F7F7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68B615DE-9E1F-4605-9437-ED03966FBD91}" type="sibTrans" cxnId="{1EB22847-4E40-4A66-93F5-31B98EB7F7F7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0F741AB3-CD28-497B-8339-E4EA937AAFB6}">
      <dgm:prSet custT="1"/>
      <dgm:spPr/>
      <dgm:t>
        <a:bodyPr/>
        <a:lstStyle/>
        <a:p>
          <a:r>
            <a:rPr lang="hu-HU" sz="1200" b="0" dirty="0" smtClean="0">
              <a:solidFill>
                <a:schemeClr val="tx1"/>
              </a:solidFill>
            </a:rPr>
            <a:t>Számítógép  használatot segítő eszközök: speciális egér, kontrasztos billentyűzet, nagy méretű képernyő</a:t>
          </a:r>
          <a:endParaRPr lang="hu-HU" sz="1200" b="0" dirty="0" smtClean="0">
            <a:solidFill>
              <a:schemeClr val="tx1"/>
            </a:solidFill>
          </a:endParaRPr>
        </a:p>
      </dgm:t>
    </dgm:pt>
    <dgm:pt modelId="{4377F089-90AE-4B73-847C-8DE7C9016836}" type="parTrans" cxnId="{1E6B7A8C-1411-4E0A-8243-7580071D3535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AB0ED20B-0352-4F90-837F-25968EC7E035}" type="sibTrans" cxnId="{1E6B7A8C-1411-4E0A-8243-7580071D3535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08B6F625-D512-4B70-9725-4928EA15347D}">
      <dgm:prSet custT="1"/>
      <dgm:spPr/>
      <dgm:t>
        <a:bodyPr/>
        <a:lstStyle/>
        <a:p>
          <a:endParaRPr lang="hu-HU" sz="1200" dirty="0" smtClean="0">
            <a:solidFill>
              <a:schemeClr val="tx1"/>
            </a:solidFill>
          </a:endParaRPr>
        </a:p>
      </dgm:t>
    </dgm:pt>
    <dgm:pt modelId="{EFFA1D93-22A7-442E-81B8-8B3BEFEE9DC1}" type="sibTrans" cxnId="{774E5CCC-E66E-4140-AC0D-AE5A507574AD}">
      <dgm:prSet/>
      <dgm:spPr/>
      <dgm:t>
        <a:bodyPr/>
        <a:lstStyle/>
        <a:p>
          <a:endParaRPr lang="hu-HU"/>
        </a:p>
      </dgm:t>
    </dgm:pt>
    <dgm:pt modelId="{2DF4FE01-4D6B-402C-8A9A-A1F116C8FD90}" type="parTrans" cxnId="{774E5CCC-E66E-4140-AC0D-AE5A507574AD}">
      <dgm:prSet/>
      <dgm:spPr/>
      <dgm:t>
        <a:bodyPr/>
        <a:lstStyle/>
        <a:p>
          <a:endParaRPr lang="hu-HU"/>
        </a:p>
      </dgm:t>
    </dgm:pt>
    <dgm:pt modelId="{899BD60B-0FB8-4332-9C84-AE2F2246CBEB}" type="pres">
      <dgm:prSet presAssocID="{FAE7A117-8B1C-4D40-83BA-A1F663FB62ED}" presName="linearFlow" presStyleCnt="0">
        <dgm:presLayoutVars>
          <dgm:dir/>
          <dgm:resizeHandles val="exact"/>
        </dgm:presLayoutVars>
      </dgm:prSet>
      <dgm:spPr/>
    </dgm:pt>
    <dgm:pt modelId="{5ED09263-E635-4F2D-A748-D1A1B1645989}" type="pres">
      <dgm:prSet presAssocID="{4FF29496-06A7-4117-9452-6963048CAD79}" presName="composite" presStyleCnt="0"/>
      <dgm:spPr/>
    </dgm:pt>
    <dgm:pt modelId="{1D4CE7B7-94C0-40DE-AA7B-F72D9DFCCC2A}" type="pres">
      <dgm:prSet presAssocID="{4FF29496-06A7-4117-9452-6963048CAD79}" presName="imgShp" presStyleLbl="fgImgPlace1" presStyleIdx="0" presStyleCnt="5" custLinFactNeighborX="-97087" custLinFactNeighborY="86187"/>
      <dgm:spPr>
        <a:noFill/>
        <a:ln>
          <a:noFill/>
        </a:ln>
      </dgm:spPr>
    </dgm:pt>
    <dgm:pt modelId="{F8599910-7DE0-4077-8A2B-7DD26ADFFF13}" type="pres">
      <dgm:prSet presAssocID="{4FF29496-06A7-4117-9452-6963048CAD79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675B5D9-BA5E-4B60-9722-539238E66407}" type="pres">
      <dgm:prSet presAssocID="{CF9E44B3-C680-4C58-A107-F1B26E6B45FB}" presName="spacing" presStyleCnt="0"/>
      <dgm:spPr/>
    </dgm:pt>
    <dgm:pt modelId="{D011CF72-3992-4672-A8A4-978E24903877}" type="pres">
      <dgm:prSet presAssocID="{5D1F0A2C-DFB7-4F1F-80E7-D5E38B008F0F}" presName="composite" presStyleCnt="0"/>
      <dgm:spPr/>
    </dgm:pt>
    <dgm:pt modelId="{A388CBCC-7788-4117-A2B8-938C1588E7CB}" type="pres">
      <dgm:prSet presAssocID="{5D1F0A2C-DFB7-4F1F-80E7-D5E38B008F0F}" presName="imgShp" presStyleLbl="fgImgPlace1" presStyleIdx="1" presStyleCnt="5" custLinFactNeighborX="-21286" custLinFactNeighborY="13960"/>
      <dgm:spPr>
        <a:noFill/>
        <a:ln>
          <a:noFill/>
        </a:ln>
      </dgm:spPr>
    </dgm:pt>
    <dgm:pt modelId="{ACAFDB5A-12E9-400D-8BBA-57D14D0011A7}" type="pres">
      <dgm:prSet presAssocID="{5D1F0A2C-DFB7-4F1F-80E7-D5E38B008F0F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4C1A6A3-D157-4692-86A4-8B93936B2327}" type="pres">
      <dgm:prSet presAssocID="{DFCB5511-F386-493C-A9EF-B463D9AF247A}" presName="spacing" presStyleCnt="0"/>
      <dgm:spPr/>
    </dgm:pt>
    <dgm:pt modelId="{2A58A708-B6FA-49BA-8691-18DCD19A25CA}" type="pres">
      <dgm:prSet presAssocID="{8A589B05-E9F3-46FC-9D68-0BB49EB850E3}" presName="composite" presStyleCnt="0"/>
      <dgm:spPr/>
    </dgm:pt>
    <dgm:pt modelId="{F19AD637-91D9-40A6-8ECD-8325AF74698E}" type="pres">
      <dgm:prSet presAssocID="{8A589B05-E9F3-46FC-9D68-0BB49EB850E3}" presName="imgShp" presStyleLbl="fgImgPlace1" presStyleIdx="2" presStyleCnt="5" custLinFactNeighborX="-21286" custLinFactNeighborY="13960"/>
      <dgm:spPr>
        <a:noFill/>
        <a:ln>
          <a:noFill/>
        </a:ln>
      </dgm:spPr>
    </dgm:pt>
    <dgm:pt modelId="{ED76A453-12E1-44CF-BD59-B3F3918AE309}" type="pres">
      <dgm:prSet presAssocID="{8A589B05-E9F3-46FC-9D68-0BB49EB850E3}" presName="txShp" presStyleLbl="node1" presStyleIdx="2" presStyleCnt="5" custLinFactNeighborY="459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3A997D6-A579-467E-BD99-6AECD90A2E02}" type="pres">
      <dgm:prSet presAssocID="{68B615DE-9E1F-4605-9437-ED03966FBD91}" presName="spacing" presStyleCnt="0"/>
      <dgm:spPr/>
    </dgm:pt>
    <dgm:pt modelId="{D359FF5B-EF0F-41B6-A95A-325F191D18C3}" type="pres">
      <dgm:prSet presAssocID="{0F741AB3-CD28-497B-8339-E4EA937AAFB6}" presName="composite" presStyleCnt="0"/>
      <dgm:spPr/>
    </dgm:pt>
    <dgm:pt modelId="{E4BB8B71-3D2D-49D2-B22D-35AEC9D85EC6}" type="pres">
      <dgm:prSet presAssocID="{0F741AB3-CD28-497B-8339-E4EA937AAFB6}" presName="imgShp" presStyleLbl="fgImgPlace1" presStyleIdx="3" presStyleCnt="5" custLinFactNeighborX="-21286" custLinFactNeighborY="13960"/>
      <dgm:spPr>
        <a:noFill/>
        <a:ln>
          <a:noFill/>
        </a:ln>
      </dgm:spPr>
    </dgm:pt>
    <dgm:pt modelId="{030B35BA-E5CB-48AC-ACCA-5524860335E0}" type="pres">
      <dgm:prSet presAssocID="{0F741AB3-CD28-497B-8339-E4EA937AAFB6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F29674A-84FD-4F2A-B7A5-B4C87BB5ADE4}" type="pres">
      <dgm:prSet presAssocID="{AB0ED20B-0352-4F90-837F-25968EC7E035}" presName="spacing" presStyleCnt="0"/>
      <dgm:spPr/>
    </dgm:pt>
    <dgm:pt modelId="{38F25BE8-8C25-4F9D-AD1C-3719CD72CBF8}" type="pres">
      <dgm:prSet presAssocID="{08B6F625-D512-4B70-9725-4928EA15347D}" presName="composite" presStyleCnt="0"/>
      <dgm:spPr/>
    </dgm:pt>
    <dgm:pt modelId="{50940530-9C77-4970-A72B-70E75B90066B}" type="pres">
      <dgm:prSet presAssocID="{08B6F625-D512-4B70-9725-4928EA15347D}" presName="imgShp" presStyleLbl="fgImgPlace1" presStyleIdx="4" presStyleCnt="5"/>
      <dgm:spPr/>
    </dgm:pt>
    <dgm:pt modelId="{1A71CE8A-F2B4-44AB-92D5-9BACDFD6EC69}" type="pres">
      <dgm:prSet presAssocID="{08B6F625-D512-4B70-9725-4928EA15347D}" presName="txShp" presStyleLbl="node1" presStyleIdx="4" presStyleCnt="5" custScaleY="13575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74832E4-2796-48C5-8B36-A39C197293A8}" srcId="{FAE7A117-8B1C-4D40-83BA-A1F663FB62ED}" destId="{4FF29496-06A7-4117-9452-6963048CAD79}" srcOrd="0" destOrd="0" parTransId="{9C12DA79-7D9E-428F-B323-3A1A58CBB4BA}" sibTransId="{CF9E44B3-C680-4C58-A107-F1B26E6B45FB}"/>
    <dgm:cxn modelId="{774E5CCC-E66E-4140-AC0D-AE5A507574AD}" srcId="{FAE7A117-8B1C-4D40-83BA-A1F663FB62ED}" destId="{08B6F625-D512-4B70-9725-4928EA15347D}" srcOrd="4" destOrd="0" parTransId="{2DF4FE01-4D6B-402C-8A9A-A1F116C8FD90}" sibTransId="{EFFA1D93-22A7-442E-81B8-8B3BEFEE9DC1}"/>
    <dgm:cxn modelId="{A137212D-4DF1-44ED-B5EB-BE2E60D78E9C}" type="presOf" srcId="{08B6F625-D512-4B70-9725-4928EA15347D}" destId="{1A71CE8A-F2B4-44AB-92D5-9BACDFD6EC69}" srcOrd="0" destOrd="0" presId="urn:microsoft.com/office/officeart/2005/8/layout/vList3"/>
    <dgm:cxn modelId="{537D40DF-4EF8-4343-B9C6-3DD3D77FD9BE}" type="presOf" srcId="{4FF29496-06A7-4117-9452-6963048CAD79}" destId="{F8599910-7DE0-4077-8A2B-7DD26ADFFF13}" srcOrd="0" destOrd="0" presId="urn:microsoft.com/office/officeart/2005/8/layout/vList3"/>
    <dgm:cxn modelId="{4E408AFB-11E3-46B2-AB27-110BE5320896}" type="presOf" srcId="{0F741AB3-CD28-497B-8339-E4EA937AAFB6}" destId="{030B35BA-E5CB-48AC-ACCA-5524860335E0}" srcOrd="0" destOrd="0" presId="urn:microsoft.com/office/officeart/2005/8/layout/vList3"/>
    <dgm:cxn modelId="{1EB22847-4E40-4A66-93F5-31B98EB7F7F7}" srcId="{FAE7A117-8B1C-4D40-83BA-A1F663FB62ED}" destId="{8A589B05-E9F3-46FC-9D68-0BB49EB850E3}" srcOrd="2" destOrd="0" parTransId="{237666A9-5372-448C-8057-D9F35E5FA6E1}" sibTransId="{68B615DE-9E1F-4605-9437-ED03966FBD91}"/>
    <dgm:cxn modelId="{6E9A9112-77D3-44CF-B70F-A0B7CE4712D6}" type="presOf" srcId="{FAE7A117-8B1C-4D40-83BA-A1F663FB62ED}" destId="{899BD60B-0FB8-4332-9C84-AE2F2246CBEB}" srcOrd="0" destOrd="0" presId="urn:microsoft.com/office/officeart/2005/8/layout/vList3"/>
    <dgm:cxn modelId="{D1B747FC-3AE9-47F3-9E13-2C3D916EF732}" type="presOf" srcId="{8A589B05-E9F3-46FC-9D68-0BB49EB850E3}" destId="{ED76A453-12E1-44CF-BD59-B3F3918AE309}" srcOrd="0" destOrd="0" presId="urn:microsoft.com/office/officeart/2005/8/layout/vList3"/>
    <dgm:cxn modelId="{09303530-8498-405F-B5FF-5D6227123A18}" type="presOf" srcId="{5D1F0A2C-DFB7-4F1F-80E7-D5E38B008F0F}" destId="{ACAFDB5A-12E9-400D-8BBA-57D14D0011A7}" srcOrd="0" destOrd="0" presId="urn:microsoft.com/office/officeart/2005/8/layout/vList3"/>
    <dgm:cxn modelId="{A7271891-DCDF-487B-BA8D-A3F4CAA7F1ED}" srcId="{FAE7A117-8B1C-4D40-83BA-A1F663FB62ED}" destId="{5D1F0A2C-DFB7-4F1F-80E7-D5E38B008F0F}" srcOrd="1" destOrd="0" parTransId="{FAD7768E-65D3-4928-A57E-D74CED4A390D}" sibTransId="{DFCB5511-F386-493C-A9EF-B463D9AF247A}"/>
    <dgm:cxn modelId="{1E6B7A8C-1411-4E0A-8243-7580071D3535}" srcId="{FAE7A117-8B1C-4D40-83BA-A1F663FB62ED}" destId="{0F741AB3-CD28-497B-8339-E4EA937AAFB6}" srcOrd="3" destOrd="0" parTransId="{4377F089-90AE-4B73-847C-8DE7C9016836}" sibTransId="{AB0ED20B-0352-4F90-837F-25968EC7E035}"/>
    <dgm:cxn modelId="{33DD6EBC-A152-468F-92E6-E9D1A6556869}" type="presParOf" srcId="{899BD60B-0FB8-4332-9C84-AE2F2246CBEB}" destId="{5ED09263-E635-4F2D-A748-D1A1B1645989}" srcOrd="0" destOrd="0" presId="urn:microsoft.com/office/officeart/2005/8/layout/vList3"/>
    <dgm:cxn modelId="{EFB5701F-BA0F-4C77-9897-4E007C702986}" type="presParOf" srcId="{5ED09263-E635-4F2D-A748-D1A1B1645989}" destId="{1D4CE7B7-94C0-40DE-AA7B-F72D9DFCCC2A}" srcOrd="0" destOrd="0" presId="urn:microsoft.com/office/officeart/2005/8/layout/vList3"/>
    <dgm:cxn modelId="{8EF2390C-454E-4328-8120-D20106740DF5}" type="presParOf" srcId="{5ED09263-E635-4F2D-A748-D1A1B1645989}" destId="{F8599910-7DE0-4077-8A2B-7DD26ADFFF13}" srcOrd="1" destOrd="0" presId="urn:microsoft.com/office/officeart/2005/8/layout/vList3"/>
    <dgm:cxn modelId="{659256DB-36E8-41EF-8F78-03CC5AC4D4FD}" type="presParOf" srcId="{899BD60B-0FB8-4332-9C84-AE2F2246CBEB}" destId="{6675B5D9-BA5E-4B60-9722-539238E66407}" srcOrd="1" destOrd="0" presId="urn:microsoft.com/office/officeart/2005/8/layout/vList3"/>
    <dgm:cxn modelId="{96F6B2BA-3FE7-4744-835A-5569B7AF1C99}" type="presParOf" srcId="{899BD60B-0FB8-4332-9C84-AE2F2246CBEB}" destId="{D011CF72-3992-4672-A8A4-978E24903877}" srcOrd="2" destOrd="0" presId="urn:microsoft.com/office/officeart/2005/8/layout/vList3"/>
    <dgm:cxn modelId="{29DE0CD0-5880-4FF8-8743-BD45368B067F}" type="presParOf" srcId="{D011CF72-3992-4672-A8A4-978E24903877}" destId="{A388CBCC-7788-4117-A2B8-938C1588E7CB}" srcOrd="0" destOrd="0" presId="urn:microsoft.com/office/officeart/2005/8/layout/vList3"/>
    <dgm:cxn modelId="{D8FE4AD6-120E-4188-A4BF-CF96A77E64EC}" type="presParOf" srcId="{D011CF72-3992-4672-A8A4-978E24903877}" destId="{ACAFDB5A-12E9-400D-8BBA-57D14D0011A7}" srcOrd="1" destOrd="0" presId="urn:microsoft.com/office/officeart/2005/8/layout/vList3"/>
    <dgm:cxn modelId="{BD2714EA-DE23-4186-A44A-DA3B3825D9D6}" type="presParOf" srcId="{899BD60B-0FB8-4332-9C84-AE2F2246CBEB}" destId="{F4C1A6A3-D157-4692-86A4-8B93936B2327}" srcOrd="3" destOrd="0" presId="urn:microsoft.com/office/officeart/2005/8/layout/vList3"/>
    <dgm:cxn modelId="{C6B65776-0CDF-4351-A28E-DAF077ECDC91}" type="presParOf" srcId="{899BD60B-0FB8-4332-9C84-AE2F2246CBEB}" destId="{2A58A708-B6FA-49BA-8691-18DCD19A25CA}" srcOrd="4" destOrd="0" presId="urn:microsoft.com/office/officeart/2005/8/layout/vList3"/>
    <dgm:cxn modelId="{1B2631F6-3CBE-4A82-85C2-BDB521F0CAAE}" type="presParOf" srcId="{2A58A708-B6FA-49BA-8691-18DCD19A25CA}" destId="{F19AD637-91D9-40A6-8ECD-8325AF74698E}" srcOrd="0" destOrd="0" presId="urn:microsoft.com/office/officeart/2005/8/layout/vList3"/>
    <dgm:cxn modelId="{4A6E8275-24CB-43C9-84C2-73F41ED3856E}" type="presParOf" srcId="{2A58A708-B6FA-49BA-8691-18DCD19A25CA}" destId="{ED76A453-12E1-44CF-BD59-B3F3918AE309}" srcOrd="1" destOrd="0" presId="urn:microsoft.com/office/officeart/2005/8/layout/vList3"/>
    <dgm:cxn modelId="{801373C1-C8B2-4652-9E8E-539290D9CBE9}" type="presParOf" srcId="{899BD60B-0FB8-4332-9C84-AE2F2246CBEB}" destId="{43A997D6-A579-467E-BD99-6AECD90A2E02}" srcOrd="5" destOrd="0" presId="urn:microsoft.com/office/officeart/2005/8/layout/vList3"/>
    <dgm:cxn modelId="{EE1BCA99-AED3-4BC0-A635-14E883836CB3}" type="presParOf" srcId="{899BD60B-0FB8-4332-9C84-AE2F2246CBEB}" destId="{D359FF5B-EF0F-41B6-A95A-325F191D18C3}" srcOrd="6" destOrd="0" presId="urn:microsoft.com/office/officeart/2005/8/layout/vList3"/>
    <dgm:cxn modelId="{12E74021-3AAC-452B-9D23-D37957163CA2}" type="presParOf" srcId="{D359FF5B-EF0F-41B6-A95A-325F191D18C3}" destId="{E4BB8B71-3D2D-49D2-B22D-35AEC9D85EC6}" srcOrd="0" destOrd="0" presId="urn:microsoft.com/office/officeart/2005/8/layout/vList3"/>
    <dgm:cxn modelId="{FD6D25C3-6AA9-4007-941B-A93DD781C798}" type="presParOf" srcId="{D359FF5B-EF0F-41B6-A95A-325F191D18C3}" destId="{030B35BA-E5CB-48AC-ACCA-5524860335E0}" srcOrd="1" destOrd="0" presId="urn:microsoft.com/office/officeart/2005/8/layout/vList3"/>
    <dgm:cxn modelId="{1E26C380-1D69-4C62-9D52-311B26A1CA1B}" type="presParOf" srcId="{899BD60B-0FB8-4332-9C84-AE2F2246CBEB}" destId="{FF29674A-84FD-4F2A-B7A5-B4C87BB5ADE4}" srcOrd="7" destOrd="0" presId="urn:microsoft.com/office/officeart/2005/8/layout/vList3"/>
    <dgm:cxn modelId="{33C74CDD-4C2D-4A27-AE50-801C5CD7E70E}" type="presParOf" srcId="{899BD60B-0FB8-4332-9C84-AE2F2246CBEB}" destId="{38F25BE8-8C25-4F9D-AD1C-3719CD72CBF8}" srcOrd="8" destOrd="0" presId="urn:microsoft.com/office/officeart/2005/8/layout/vList3"/>
    <dgm:cxn modelId="{83F90D69-0879-4ABB-A247-11C9F753BC0E}" type="presParOf" srcId="{38F25BE8-8C25-4F9D-AD1C-3719CD72CBF8}" destId="{50940530-9C77-4970-A72B-70E75B90066B}" srcOrd="0" destOrd="0" presId="urn:microsoft.com/office/officeart/2005/8/layout/vList3"/>
    <dgm:cxn modelId="{C20CFB31-CDCB-48B6-B408-32099E9263C2}" type="presParOf" srcId="{38F25BE8-8C25-4F9D-AD1C-3719CD72CBF8}" destId="{1A71CE8A-F2B4-44AB-92D5-9BACDFD6EC6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E7A117-8B1C-4D40-83BA-A1F663FB62ED}" type="doc">
      <dgm:prSet loTypeId="urn:microsoft.com/office/officeart/2005/8/layout/vList3" loCatId="list" qsTypeId="urn:microsoft.com/office/officeart/2005/8/quickstyle/simple1" qsCatId="simple" csTypeId="urn:microsoft.com/office/officeart/2005/8/colors/accent3_2" csCatId="accent3" phldr="1"/>
      <dgm:spPr/>
    </dgm:pt>
    <dgm:pt modelId="{5D1F0A2C-DFB7-4F1F-80E7-D5E38B008F0F}">
      <dgm:prSet custT="1"/>
      <dgm:spPr/>
      <dgm:t>
        <a:bodyPr/>
        <a:lstStyle/>
        <a:p>
          <a:r>
            <a:rPr lang="hu-HU" sz="1200" b="0" dirty="0" smtClean="0">
              <a:solidFill>
                <a:schemeClr val="tx1"/>
              </a:solidFill>
            </a:rPr>
            <a:t>Akadálymentes oktató terem:  helyigény biztosítása, orientációt segítő kontrasztos színezés, indukciós hurok</a:t>
          </a:r>
          <a:endParaRPr lang="hu-HU" sz="1200" b="0" dirty="0" smtClean="0">
            <a:solidFill>
              <a:schemeClr val="tx1"/>
            </a:solidFill>
          </a:endParaRPr>
        </a:p>
      </dgm:t>
    </dgm:pt>
    <dgm:pt modelId="{FAD7768E-65D3-4928-A57E-D74CED4A390D}" type="parTrans" cxnId="{A7271891-DCDF-487B-BA8D-A3F4CAA7F1ED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DFCB5511-F386-493C-A9EF-B463D9AF247A}" type="sibTrans" cxnId="{A7271891-DCDF-487B-BA8D-A3F4CAA7F1ED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C10DB3DE-DDC1-4501-B985-E64D7CA810AB}">
      <dgm:prSet custT="1"/>
      <dgm:spPr/>
      <dgm:t>
        <a:bodyPr/>
        <a:lstStyle/>
        <a:p>
          <a:r>
            <a:rPr lang="hu-HU" sz="1200" b="0" dirty="0" smtClean="0">
              <a:solidFill>
                <a:schemeClr val="tx1"/>
              </a:solidFill>
            </a:rPr>
            <a:t>Akadálymentes  előadások: jelnyelvi vagy jegyzetelő tolmácsolás,  indukciós hurok</a:t>
          </a:r>
          <a:endParaRPr lang="hu-HU" sz="1200" b="0" dirty="0" smtClean="0">
            <a:solidFill>
              <a:schemeClr val="tx1"/>
            </a:solidFill>
          </a:endParaRPr>
        </a:p>
      </dgm:t>
    </dgm:pt>
    <dgm:pt modelId="{4A3FF61E-CA66-4B6E-9930-5E8CEE492F08}" type="parTrans" cxnId="{9D1753A4-A364-4F57-9897-B85037FAC4C7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41A867B5-109C-430B-BE20-7E02C6DD83AE}" type="sibTrans" cxnId="{9D1753A4-A364-4F57-9897-B85037FAC4C7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508F7AAA-2EC5-42CF-AAA7-3F5D3FFB07B2}">
      <dgm:prSet custT="1"/>
      <dgm:spPr/>
      <dgm:t>
        <a:bodyPr/>
        <a:lstStyle/>
        <a:p>
          <a:r>
            <a:rPr lang="hu-HU" sz="1200" dirty="0" smtClean="0">
              <a:solidFill>
                <a:schemeClr val="tx1"/>
              </a:solidFill>
            </a:rPr>
            <a:t>Megfelelő székek (karfa, </a:t>
          </a:r>
          <a:r>
            <a:rPr lang="hu-HU" sz="1200" dirty="0" err="1" smtClean="0">
              <a:solidFill>
                <a:schemeClr val="tx1"/>
              </a:solidFill>
            </a:rPr>
            <a:t>karfa</a:t>
          </a:r>
          <a:r>
            <a:rPr lang="hu-HU" sz="1200" dirty="0" smtClean="0">
              <a:solidFill>
                <a:schemeClr val="tx1"/>
              </a:solidFill>
            </a:rPr>
            <a:t> nélküli, írótáblás, jobb és balkezes, kerekes szék, orientációt segítő színes székek</a:t>
          </a:r>
          <a:endParaRPr lang="hu-HU" sz="1200" dirty="0" smtClean="0">
            <a:solidFill>
              <a:schemeClr val="tx1"/>
            </a:solidFill>
          </a:endParaRPr>
        </a:p>
      </dgm:t>
    </dgm:pt>
    <dgm:pt modelId="{DC671C44-DF93-4DFB-99E7-A2C549FA8737}" type="parTrans" cxnId="{3412CAC6-1EFE-4A11-ACDB-3FC8BD3393AF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4B8C5A14-A505-4A8E-A4C7-55FDB796D0A8}" type="sibTrans" cxnId="{3412CAC6-1EFE-4A11-ACDB-3FC8BD3393AF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0F741AB3-CD28-497B-8339-E4EA937AAFB6}">
      <dgm:prSet custT="1"/>
      <dgm:spPr/>
      <dgm:t>
        <a:bodyPr/>
        <a:lstStyle/>
        <a:p>
          <a:r>
            <a:rPr lang="hu-HU" sz="1200" b="0" dirty="0" smtClean="0">
              <a:solidFill>
                <a:schemeClr val="tx1"/>
              </a:solidFill>
            </a:rPr>
            <a:t>Oktatást segítő interaktív </a:t>
          </a:r>
          <a:r>
            <a:rPr lang="hu-HU" sz="1200" b="0" smtClean="0">
              <a:solidFill>
                <a:schemeClr val="tx1"/>
              </a:solidFill>
            </a:rPr>
            <a:t>tábla :: </a:t>
          </a:r>
          <a:r>
            <a:rPr lang="hu-HU" sz="1200" b="0" dirty="0" smtClean="0">
              <a:solidFill>
                <a:schemeClr val="tx1"/>
              </a:solidFill>
            </a:rPr>
            <a:t>magassága elektromosan állítható,  ultrarövid projekt távolság (éles, káprázatmentes), 3D kamera, állítható betűméret</a:t>
          </a:r>
          <a:endParaRPr lang="hu-HU" sz="1200" b="0" dirty="0" smtClean="0">
            <a:solidFill>
              <a:schemeClr val="tx1"/>
            </a:solidFill>
          </a:endParaRPr>
        </a:p>
      </dgm:t>
    </dgm:pt>
    <dgm:pt modelId="{4377F089-90AE-4B73-847C-8DE7C9016836}" type="parTrans" cxnId="{1E6B7A8C-1411-4E0A-8243-7580071D3535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AB0ED20B-0352-4F90-837F-25968EC7E035}" type="sibTrans" cxnId="{1E6B7A8C-1411-4E0A-8243-7580071D3535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899BD60B-0FB8-4332-9C84-AE2F2246CBEB}" type="pres">
      <dgm:prSet presAssocID="{FAE7A117-8B1C-4D40-83BA-A1F663FB62ED}" presName="linearFlow" presStyleCnt="0">
        <dgm:presLayoutVars>
          <dgm:dir/>
          <dgm:resizeHandles val="exact"/>
        </dgm:presLayoutVars>
      </dgm:prSet>
      <dgm:spPr/>
    </dgm:pt>
    <dgm:pt modelId="{D011CF72-3992-4672-A8A4-978E24903877}" type="pres">
      <dgm:prSet presAssocID="{5D1F0A2C-DFB7-4F1F-80E7-D5E38B008F0F}" presName="composite" presStyleCnt="0"/>
      <dgm:spPr/>
    </dgm:pt>
    <dgm:pt modelId="{A388CBCC-7788-4117-A2B8-938C1588E7CB}" type="pres">
      <dgm:prSet presAssocID="{5D1F0A2C-DFB7-4F1F-80E7-D5E38B008F0F}" presName="imgShp" presStyleLbl="fgImgPlace1" presStyleIdx="0" presStyleCnt="4" custLinFactNeighborX="-21286" custLinFactNeighborY="13960"/>
      <dgm:spPr>
        <a:noFill/>
        <a:ln>
          <a:noFill/>
        </a:ln>
      </dgm:spPr>
    </dgm:pt>
    <dgm:pt modelId="{ACAFDB5A-12E9-400D-8BBA-57D14D0011A7}" type="pres">
      <dgm:prSet presAssocID="{5D1F0A2C-DFB7-4F1F-80E7-D5E38B008F0F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4C1A6A3-D157-4692-86A4-8B93936B2327}" type="pres">
      <dgm:prSet presAssocID="{DFCB5511-F386-493C-A9EF-B463D9AF247A}" presName="spacing" presStyleCnt="0"/>
      <dgm:spPr/>
    </dgm:pt>
    <dgm:pt modelId="{795389D2-5680-42BD-9168-1820CC7B81D7}" type="pres">
      <dgm:prSet presAssocID="{C10DB3DE-DDC1-4501-B985-E64D7CA810AB}" presName="composite" presStyleCnt="0"/>
      <dgm:spPr/>
    </dgm:pt>
    <dgm:pt modelId="{51081F28-8510-4229-8BDC-AB296979DEFD}" type="pres">
      <dgm:prSet presAssocID="{C10DB3DE-DDC1-4501-B985-E64D7CA810AB}" presName="imgShp" presStyleLbl="fgImgPlace1" presStyleIdx="1" presStyleCnt="4" custLinFactNeighborX="-21286" custLinFactNeighborY="13960"/>
      <dgm:spPr>
        <a:noFill/>
        <a:ln>
          <a:noFill/>
        </a:ln>
      </dgm:spPr>
    </dgm:pt>
    <dgm:pt modelId="{4E5B1029-3F23-43CE-BF3F-36768224B8DE}" type="pres">
      <dgm:prSet presAssocID="{C10DB3DE-DDC1-4501-B985-E64D7CA810AB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F5D1AC9-2078-4E82-BCE5-E9AA2A774483}" type="pres">
      <dgm:prSet presAssocID="{41A867B5-109C-430B-BE20-7E02C6DD83AE}" presName="spacing" presStyleCnt="0"/>
      <dgm:spPr/>
    </dgm:pt>
    <dgm:pt modelId="{050FF34C-0AEE-4BC1-B3E3-E17A450C8EEC}" type="pres">
      <dgm:prSet presAssocID="{508F7AAA-2EC5-42CF-AAA7-3F5D3FFB07B2}" presName="composite" presStyleCnt="0"/>
      <dgm:spPr/>
    </dgm:pt>
    <dgm:pt modelId="{CCEBCF7B-2B86-4DBE-AA18-0488F012194C}" type="pres">
      <dgm:prSet presAssocID="{508F7AAA-2EC5-42CF-AAA7-3F5D3FFB07B2}" presName="imgShp" presStyleLbl="fgImgPlace1" presStyleIdx="2" presStyleCnt="4" custLinFactNeighborX="-21286" custLinFactNeighborY="13960"/>
      <dgm:spPr>
        <a:noFill/>
        <a:ln>
          <a:noFill/>
        </a:ln>
      </dgm:spPr>
    </dgm:pt>
    <dgm:pt modelId="{B8C828B3-D9C0-406B-AB6D-274A1DB05D76}" type="pres">
      <dgm:prSet presAssocID="{508F7AAA-2EC5-42CF-AAA7-3F5D3FFB07B2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16FD0DD-4DDF-4C4B-91AE-2B0716D551D1}" type="pres">
      <dgm:prSet presAssocID="{4B8C5A14-A505-4A8E-A4C7-55FDB796D0A8}" presName="spacing" presStyleCnt="0"/>
      <dgm:spPr/>
    </dgm:pt>
    <dgm:pt modelId="{D359FF5B-EF0F-41B6-A95A-325F191D18C3}" type="pres">
      <dgm:prSet presAssocID="{0F741AB3-CD28-497B-8339-E4EA937AAFB6}" presName="composite" presStyleCnt="0"/>
      <dgm:spPr/>
    </dgm:pt>
    <dgm:pt modelId="{E4BB8B71-3D2D-49D2-B22D-35AEC9D85EC6}" type="pres">
      <dgm:prSet presAssocID="{0F741AB3-CD28-497B-8339-E4EA937AAFB6}" presName="imgShp" presStyleLbl="fgImgPlace1" presStyleIdx="3" presStyleCnt="4" custLinFactNeighborX="-21286" custLinFactNeighborY="13960"/>
      <dgm:spPr>
        <a:noFill/>
        <a:ln>
          <a:noFill/>
        </a:ln>
      </dgm:spPr>
    </dgm:pt>
    <dgm:pt modelId="{030B35BA-E5CB-48AC-ACCA-5524860335E0}" type="pres">
      <dgm:prSet presAssocID="{0F741AB3-CD28-497B-8339-E4EA937AAFB6}" presName="txShp" presStyleLbl="node1" presStyleIdx="3" presStyleCnt="4" custScaleY="13781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153A1D8-6179-46D8-A9F1-DC1BE6ED622D}" type="presOf" srcId="{0F741AB3-CD28-497B-8339-E4EA937AAFB6}" destId="{030B35BA-E5CB-48AC-ACCA-5524860335E0}" srcOrd="0" destOrd="0" presId="urn:microsoft.com/office/officeart/2005/8/layout/vList3"/>
    <dgm:cxn modelId="{00971759-C098-4A14-AC8F-D9BC8E83B561}" type="presOf" srcId="{C10DB3DE-DDC1-4501-B985-E64D7CA810AB}" destId="{4E5B1029-3F23-43CE-BF3F-36768224B8DE}" srcOrd="0" destOrd="0" presId="urn:microsoft.com/office/officeart/2005/8/layout/vList3"/>
    <dgm:cxn modelId="{3412CAC6-1EFE-4A11-ACDB-3FC8BD3393AF}" srcId="{FAE7A117-8B1C-4D40-83BA-A1F663FB62ED}" destId="{508F7AAA-2EC5-42CF-AAA7-3F5D3FFB07B2}" srcOrd="2" destOrd="0" parTransId="{DC671C44-DF93-4DFB-99E7-A2C549FA8737}" sibTransId="{4B8C5A14-A505-4A8E-A4C7-55FDB796D0A8}"/>
    <dgm:cxn modelId="{9D1753A4-A364-4F57-9897-B85037FAC4C7}" srcId="{FAE7A117-8B1C-4D40-83BA-A1F663FB62ED}" destId="{C10DB3DE-DDC1-4501-B985-E64D7CA810AB}" srcOrd="1" destOrd="0" parTransId="{4A3FF61E-CA66-4B6E-9930-5E8CEE492F08}" sibTransId="{41A867B5-109C-430B-BE20-7E02C6DD83AE}"/>
    <dgm:cxn modelId="{A7271891-DCDF-487B-BA8D-A3F4CAA7F1ED}" srcId="{FAE7A117-8B1C-4D40-83BA-A1F663FB62ED}" destId="{5D1F0A2C-DFB7-4F1F-80E7-D5E38B008F0F}" srcOrd="0" destOrd="0" parTransId="{FAD7768E-65D3-4928-A57E-D74CED4A390D}" sibTransId="{DFCB5511-F386-493C-A9EF-B463D9AF247A}"/>
    <dgm:cxn modelId="{1E6B7A8C-1411-4E0A-8243-7580071D3535}" srcId="{FAE7A117-8B1C-4D40-83BA-A1F663FB62ED}" destId="{0F741AB3-CD28-497B-8339-E4EA937AAFB6}" srcOrd="3" destOrd="0" parTransId="{4377F089-90AE-4B73-847C-8DE7C9016836}" sibTransId="{AB0ED20B-0352-4F90-837F-25968EC7E035}"/>
    <dgm:cxn modelId="{9C3A4F33-AD18-4CD8-93EE-4D268785FA0B}" type="presOf" srcId="{508F7AAA-2EC5-42CF-AAA7-3F5D3FFB07B2}" destId="{B8C828B3-D9C0-406B-AB6D-274A1DB05D76}" srcOrd="0" destOrd="0" presId="urn:microsoft.com/office/officeart/2005/8/layout/vList3"/>
    <dgm:cxn modelId="{C7C76613-6FBD-4B3D-9664-BDA930A4CFB9}" type="presOf" srcId="{FAE7A117-8B1C-4D40-83BA-A1F663FB62ED}" destId="{899BD60B-0FB8-4332-9C84-AE2F2246CBEB}" srcOrd="0" destOrd="0" presId="urn:microsoft.com/office/officeart/2005/8/layout/vList3"/>
    <dgm:cxn modelId="{6CC7F55A-1C61-4402-9CE3-EF754BDE5FB0}" type="presOf" srcId="{5D1F0A2C-DFB7-4F1F-80E7-D5E38B008F0F}" destId="{ACAFDB5A-12E9-400D-8BBA-57D14D0011A7}" srcOrd="0" destOrd="0" presId="urn:microsoft.com/office/officeart/2005/8/layout/vList3"/>
    <dgm:cxn modelId="{5243AA1B-B64F-4723-9A29-58DAE3E99C55}" type="presParOf" srcId="{899BD60B-0FB8-4332-9C84-AE2F2246CBEB}" destId="{D011CF72-3992-4672-A8A4-978E24903877}" srcOrd="0" destOrd="0" presId="urn:microsoft.com/office/officeart/2005/8/layout/vList3"/>
    <dgm:cxn modelId="{2E459EEB-8D14-4487-B170-6B7D081BF809}" type="presParOf" srcId="{D011CF72-3992-4672-A8A4-978E24903877}" destId="{A388CBCC-7788-4117-A2B8-938C1588E7CB}" srcOrd="0" destOrd="0" presId="urn:microsoft.com/office/officeart/2005/8/layout/vList3"/>
    <dgm:cxn modelId="{FE7427A4-1E9E-450E-8AB2-383C517FC76C}" type="presParOf" srcId="{D011CF72-3992-4672-A8A4-978E24903877}" destId="{ACAFDB5A-12E9-400D-8BBA-57D14D0011A7}" srcOrd="1" destOrd="0" presId="urn:microsoft.com/office/officeart/2005/8/layout/vList3"/>
    <dgm:cxn modelId="{D525F42B-707E-4E85-951B-B946488255D2}" type="presParOf" srcId="{899BD60B-0FB8-4332-9C84-AE2F2246CBEB}" destId="{F4C1A6A3-D157-4692-86A4-8B93936B2327}" srcOrd="1" destOrd="0" presId="urn:microsoft.com/office/officeart/2005/8/layout/vList3"/>
    <dgm:cxn modelId="{AFCC1D93-2E7B-44AC-A389-091F69B54789}" type="presParOf" srcId="{899BD60B-0FB8-4332-9C84-AE2F2246CBEB}" destId="{795389D2-5680-42BD-9168-1820CC7B81D7}" srcOrd="2" destOrd="0" presId="urn:microsoft.com/office/officeart/2005/8/layout/vList3"/>
    <dgm:cxn modelId="{D408D86F-F18A-48E7-9978-5C63B281C502}" type="presParOf" srcId="{795389D2-5680-42BD-9168-1820CC7B81D7}" destId="{51081F28-8510-4229-8BDC-AB296979DEFD}" srcOrd="0" destOrd="0" presId="urn:microsoft.com/office/officeart/2005/8/layout/vList3"/>
    <dgm:cxn modelId="{BEDAAB58-04FC-48E4-9094-129065440B5E}" type="presParOf" srcId="{795389D2-5680-42BD-9168-1820CC7B81D7}" destId="{4E5B1029-3F23-43CE-BF3F-36768224B8DE}" srcOrd="1" destOrd="0" presId="urn:microsoft.com/office/officeart/2005/8/layout/vList3"/>
    <dgm:cxn modelId="{56915F50-E18F-4B67-B6C6-C9D0183806EE}" type="presParOf" srcId="{899BD60B-0FB8-4332-9C84-AE2F2246CBEB}" destId="{AF5D1AC9-2078-4E82-BCE5-E9AA2A774483}" srcOrd="3" destOrd="0" presId="urn:microsoft.com/office/officeart/2005/8/layout/vList3"/>
    <dgm:cxn modelId="{ACCD1E47-057F-476A-A904-64D817FD6211}" type="presParOf" srcId="{899BD60B-0FB8-4332-9C84-AE2F2246CBEB}" destId="{050FF34C-0AEE-4BC1-B3E3-E17A450C8EEC}" srcOrd="4" destOrd="0" presId="urn:microsoft.com/office/officeart/2005/8/layout/vList3"/>
    <dgm:cxn modelId="{513CF652-953B-4508-9B1E-C0D9FF6288D4}" type="presParOf" srcId="{050FF34C-0AEE-4BC1-B3E3-E17A450C8EEC}" destId="{CCEBCF7B-2B86-4DBE-AA18-0488F012194C}" srcOrd="0" destOrd="0" presId="urn:microsoft.com/office/officeart/2005/8/layout/vList3"/>
    <dgm:cxn modelId="{CE1B4704-0281-43B6-9779-A13F6DECDD0F}" type="presParOf" srcId="{050FF34C-0AEE-4BC1-B3E3-E17A450C8EEC}" destId="{B8C828B3-D9C0-406B-AB6D-274A1DB05D76}" srcOrd="1" destOrd="0" presId="urn:microsoft.com/office/officeart/2005/8/layout/vList3"/>
    <dgm:cxn modelId="{35B06C50-A2AD-4BDC-A4AD-5DFF8D6F69BB}" type="presParOf" srcId="{899BD60B-0FB8-4332-9C84-AE2F2246CBEB}" destId="{616FD0DD-4DDF-4C4B-91AE-2B0716D551D1}" srcOrd="5" destOrd="0" presId="urn:microsoft.com/office/officeart/2005/8/layout/vList3"/>
    <dgm:cxn modelId="{6BD09593-052B-408E-AC89-775FD2A2CDDE}" type="presParOf" srcId="{899BD60B-0FB8-4332-9C84-AE2F2246CBEB}" destId="{D359FF5B-EF0F-41B6-A95A-325F191D18C3}" srcOrd="6" destOrd="0" presId="urn:microsoft.com/office/officeart/2005/8/layout/vList3"/>
    <dgm:cxn modelId="{061EE6A7-B415-4531-B11B-3A9A5D1C9DE3}" type="presParOf" srcId="{D359FF5B-EF0F-41B6-A95A-325F191D18C3}" destId="{E4BB8B71-3D2D-49D2-B22D-35AEC9D85EC6}" srcOrd="0" destOrd="0" presId="urn:microsoft.com/office/officeart/2005/8/layout/vList3"/>
    <dgm:cxn modelId="{016B14C4-9E22-4BD1-9952-700DD76C2E5E}" type="presParOf" srcId="{D359FF5B-EF0F-41B6-A95A-325F191D18C3}" destId="{030B35BA-E5CB-48AC-ACCA-5524860335E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4C50248-F7E9-4159-B096-248AD7DE44C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E098AFC8-A1A9-49A0-9A51-A42E1CC6EA43}">
      <dgm:prSet phldrT="[Szöveg]"/>
      <dgm:spPr/>
      <dgm:t>
        <a:bodyPr/>
        <a:lstStyle/>
        <a:p>
          <a:r>
            <a:rPr lang="en-US" b="1" dirty="0" smtClean="0"/>
            <a:t>Info</a:t>
          </a:r>
          <a:r>
            <a:rPr lang="hu-HU" b="1" dirty="0" smtClean="0"/>
            <a:t>kommunikációs</a:t>
          </a:r>
          <a:r>
            <a:rPr lang="en-US" b="1" dirty="0" smtClean="0"/>
            <a:t> </a:t>
          </a:r>
          <a:r>
            <a:rPr lang="hu-HU" b="1" dirty="0" smtClean="0"/>
            <a:t>akadálymentesítés</a:t>
          </a:r>
          <a:r>
            <a:rPr lang="en-US" b="1" dirty="0" smtClean="0"/>
            <a:t> </a:t>
          </a:r>
          <a:endParaRPr lang="hu-HU" dirty="0"/>
        </a:p>
      </dgm:t>
    </dgm:pt>
    <dgm:pt modelId="{6554CC25-C1E8-4715-BB2B-52CD5C3C4BC1}" type="parTrans" cxnId="{DDE1085D-433D-4A55-994A-C1F9C7F8F5A9}">
      <dgm:prSet/>
      <dgm:spPr/>
      <dgm:t>
        <a:bodyPr/>
        <a:lstStyle/>
        <a:p>
          <a:endParaRPr lang="hu-HU"/>
        </a:p>
      </dgm:t>
    </dgm:pt>
    <dgm:pt modelId="{E66F7EEB-F21D-45FD-A248-B7E6FEF000E2}" type="sibTrans" cxnId="{DDE1085D-433D-4A55-994A-C1F9C7F8F5A9}">
      <dgm:prSet/>
      <dgm:spPr/>
      <dgm:t>
        <a:bodyPr/>
        <a:lstStyle/>
        <a:p>
          <a:endParaRPr lang="hu-HU"/>
        </a:p>
      </dgm:t>
    </dgm:pt>
    <dgm:pt modelId="{7F60CA57-81DF-4FA0-B8DD-97B5A060D5EC}">
      <dgm:prSet/>
      <dgm:spPr/>
      <dgm:t>
        <a:bodyPr/>
        <a:lstStyle/>
        <a:p>
          <a:r>
            <a:rPr lang="hu-HU" dirty="0" smtClean="0"/>
            <a:t>Tájékoztató feliratok</a:t>
          </a:r>
          <a:endParaRPr lang="en-US" dirty="0" smtClean="0"/>
        </a:p>
      </dgm:t>
    </dgm:pt>
    <dgm:pt modelId="{0E366321-024C-469E-A85C-1E01C546B450}" type="parTrans" cxnId="{562A7B7D-B9F0-443C-AC18-472E8235FEA2}">
      <dgm:prSet/>
      <dgm:spPr/>
      <dgm:t>
        <a:bodyPr/>
        <a:lstStyle/>
        <a:p>
          <a:endParaRPr lang="hu-HU"/>
        </a:p>
      </dgm:t>
    </dgm:pt>
    <dgm:pt modelId="{643076F1-EF85-49F8-B790-AB6FB11B25DE}" type="sibTrans" cxnId="{562A7B7D-B9F0-443C-AC18-472E8235FEA2}">
      <dgm:prSet/>
      <dgm:spPr/>
      <dgm:t>
        <a:bodyPr/>
        <a:lstStyle/>
        <a:p>
          <a:endParaRPr lang="hu-HU"/>
        </a:p>
      </dgm:t>
    </dgm:pt>
    <dgm:pt modelId="{B3960BE5-98BC-4827-9D70-95480135B81B}">
      <dgm:prSet/>
      <dgm:spPr/>
      <dgm:t>
        <a:bodyPr/>
        <a:lstStyle/>
        <a:p>
          <a:r>
            <a:rPr lang="hu-HU" dirty="0" smtClean="0"/>
            <a:t>Indukciós hurkok, videós jelnyelvi szolgáltatás</a:t>
          </a:r>
          <a:endParaRPr lang="en-US" dirty="0" smtClean="0"/>
        </a:p>
      </dgm:t>
    </dgm:pt>
    <dgm:pt modelId="{9C41635A-0029-4745-B5EF-223174C3A659}" type="parTrans" cxnId="{9961B54E-60FD-4C4E-B4FF-014A55A51A3C}">
      <dgm:prSet/>
      <dgm:spPr/>
      <dgm:t>
        <a:bodyPr/>
        <a:lstStyle/>
        <a:p>
          <a:endParaRPr lang="hu-HU"/>
        </a:p>
      </dgm:t>
    </dgm:pt>
    <dgm:pt modelId="{1E062664-1392-4B52-8BB7-CF73868AA288}" type="sibTrans" cxnId="{9961B54E-60FD-4C4E-B4FF-014A55A51A3C}">
      <dgm:prSet/>
      <dgm:spPr/>
      <dgm:t>
        <a:bodyPr/>
        <a:lstStyle/>
        <a:p>
          <a:endParaRPr lang="hu-HU"/>
        </a:p>
      </dgm:t>
    </dgm:pt>
    <dgm:pt modelId="{2D51D21F-CE94-48C3-AE97-5E838BC618E1}">
      <dgm:prSet/>
      <dgm:spPr/>
      <dgm:t>
        <a:bodyPr/>
        <a:lstStyle/>
        <a:p>
          <a:r>
            <a:rPr lang="hu-HU" dirty="0" smtClean="0"/>
            <a:t>Hangzó és tapintható </a:t>
          </a:r>
          <a:r>
            <a:rPr lang="en-US" dirty="0" smtClean="0"/>
            <a:t>inform</a:t>
          </a:r>
          <a:r>
            <a:rPr lang="hu-HU" dirty="0" err="1" smtClean="0"/>
            <a:t>áció</a:t>
          </a:r>
          <a:endParaRPr lang="en-US" dirty="0" smtClean="0"/>
        </a:p>
      </dgm:t>
    </dgm:pt>
    <dgm:pt modelId="{DD755A57-F0C3-4EA6-A746-F02F19192872}" type="parTrans" cxnId="{5AC9D83B-2D41-487A-B4BE-6576A30468B4}">
      <dgm:prSet/>
      <dgm:spPr/>
      <dgm:t>
        <a:bodyPr/>
        <a:lstStyle/>
        <a:p>
          <a:endParaRPr lang="hu-HU"/>
        </a:p>
      </dgm:t>
    </dgm:pt>
    <dgm:pt modelId="{A4CCF909-43CE-46D0-97B6-97F521C2E782}" type="sibTrans" cxnId="{5AC9D83B-2D41-487A-B4BE-6576A30468B4}">
      <dgm:prSet/>
      <dgm:spPr/>
      <dgm:t>
        <a:bodyPr/>
        <a:lstStyle/>
        <a:p>
          <a:endParaRPr lang="hu-HU"/>
        </a:p>
      </dgm:t>
    </dgm:pt>
    <dgm:pt modelId="{821AF0F7-E324-4B30-9B03-1B30AF0CC74D}">
      <dgm:prSet/>
      <dgm:spPr/>
      <dgm:t>
        <a:bodyPr/>
        <a:lstStyle/>
        <a:p>
          <a:r>
            <a:rPr lang="hu-HU" dirty="0" smtClean="0"/>
            <a:t>Eszközbeszerzések</a:t>
          </a:r>
          <a:endParaRPr lang="en-US" dirty="0" smtClean="0"/>
        </a:p>
      </dgm:t>
    </dgm:pt>
    <dgm:pt modelId="{96A9B382-B050-4622-B403-226C0D6223A6}" type="parTrans" cxnId="{36484C27-933E-4255-BE5E-55B107195A90}">
      <dgm:prSet/>
      <dgm:spPr/>
      <dgm:t>
        <a:bodyPr/>
        <a:lstStyle/>
        <a:p>
          <a:endParaRPr lang="hu-HU"/>
        </a:p>
      </dgm:t>
    </dgm:pt>
    <dgm:pt modelId="{AA2B02FE-A922-46CE-91C3-074CF3F7F6D3}" type="sibTrans" cxnId="{36484C27-933E-4255-BE5E-55B107195A90}">
      <dgm:prSet/>
      <dgm:spPr/>
      <dgm:t>
        <a:bodyPr/>
        <a:lstStyle/>
        <a:p>
          <a:endParaRPr lang="hu-HU"/>
        </a:p>
      </dgm:t>
    </dgm:pt>
    <dgm:pt modelId="{2A5F7AFA-CB1E-4178-A612-982968E28C35}" type="pres">
      <dgm:prSet presAssocID="{44C50248-F7E9-4159-B096-248AD7DE44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4458E21-6A60-4D42-A312-9B6B61F46226}" type="pres">
      <dgm:prSet presAssocID="{E098AFC8-A1A9-49A0-9A51-A42E1CC6EA43}" presName="composite" presStyleCnt="0"/>
      <dgm:spPr/>
    </dgm:pt>
    <dgm:pt modelId="{5D04F92D-E4BA-4251-98BC-05BE94EB5143}" type="pres">
      <dgm:prSet presAssocID="{E098AFC8-A1A9-49A0-9A51-A42E1CC6EA43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4EFC205-C976-4B95-975F-2BF3EC4E86DB}" type="pres">
      <dgm:prSet presAssocID="{E098AFC8-A1A9-49A0-9A51-A42E1CC6EA43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AC9D83B-2D41-487A-B4BE-6576A30468B4}" srcId="{E098AFC8-A1A9-49A0-9A51-A42E1CC6EA43}" destId="{2D51D21F-CE94-48C3-AE97-5E838BC618E1}" srcOrd="2" destOrd="0" parTransId="{DD755A57-F0C3-4EA6-A746-F02F19192872}" sibTransId="{A4CCF909-43CE-46D0-97B6-97F521C2E782}"/>
    <dgm:cxn modelId="{36484C27-933E-4255-BE5E-55B107195A90}" srcId="{E098AFC8-A1A9-49A0-9A51-A42E1CC6EA43}" destId="{821AF0F7-E324-4B30-9B03-1B30AF0CC74D}" srcOrd="3" destOrd="0" parTransId="{96A9B382-B050-4622-B403-226C0D6223A6}" sibTransId="{AA2B02FE-A922-46CE-91C3-074CF3F7F6D3}"/>
    <dgm:cxn modelId="{F9BD1BAA-A3A8-4E13-BFBE-CD315233E6AE}" type="presOf" srcId="{B3960BE5-98BC-4827-9D70-95480135B81B}" destId="{24EFC205-C976-4B95-975F-2BF3EC4E86DB}" srcOrd="0" destOrd="1" presId="urn:microsoft.com/office/officeart/2005/8/layout/hList1"/>
    <dgm:cxn modelId="{972CD405-9AE4-4EE5-8050-C5ADAFDC2CD4}" type="presOf" srcId="{7F60CA57-81DF-4FA0-B8DD-97B5A060D5EC}" destId="{24EFC205-C976-4B95-975F-2BF3EC4E86DB}" srcOrd="0" destOrd="0" presId="urn:microsoft.com/office/officeart/2005/8/layout/hList1"/>
    <dgm:cxn modelId="{9961B54E-60FD-4C4E-B4FF-014A55A51A3C}" srcId="{E098AFC8-A1A9-49A0-9A51-A42E1CC6EA43}" destId="{B3960BE5-98BC-4827-9D70-95480135B81B}" srcOrd="1" destOrd="0" parTransId="{9C41635A-0029-4745-B5EF-223174C3A659}" sibTransId="{1E062664-1392-4B52-8BB7-CF73868AA288}"/>
    <dgm:cxn modelId="{DDE1085D-433D-4A55-994A-C1F9C7F8F5A9}" srcId="{44C50248-F7E9-4159-B096-248AD7DE44C0}" destId="{E098AFC8-A1A9-49A0-9A51-A42E1CC6EA43}" srcOrd="0" destOrd="0" parTransId="{6554CC25-C1E8-4715-BB2B-52CD5C3C4BC1}" sibTransId="{E66F7EEB-F21D-45FD-A248-B7E6FEF000E2}"/>
    <dgm:cxn modelId="{B5E7B19C-21B4-4C8A-8288-4F90F1957A3A}" type="presOf" srcId="{E098AFC8-A1A9-49A0-9A51-A42E1CC6EA43}" destId="{5D04F92D-E4BA-4251-98BC-05BE94EB5143}" srcOrd="0" destOrd="0" presId="urn:microsoft.com/office/officeart/2005/8/layout/hList1"/>
    <dgm:cxn modelId="{A9FED603-BB45-4AE0-8652-2FF1E1437EF1}" type="presOf" srcId="{821AF0F7-E324-4B30-9B03-1B30AF0CC74D}" destId="{24EFC205-C976-4B95-975F-2BF3EC4E86DB}" srcOrd="0" destOrd="3" presId="urn:microsoft.com/office/officeart/2005/8/layout/hList1"/>
    <dgm:cxn modelId="{562A7B7D-B9F0-443C-AC18-472E8235FEA2}" srcId="{E098AFC8-A1A9-49A0-9A51-A42E1CC6EA43}" destId="{7F60CA57-81DF-4FA0-B8DD-97B5A060D5EC}" srcOrd="0" destOrd="0" parTransId="{0E366321-024C-469E-A85C-1E01C546B450}" sibTransId="{643076F1-EF85-49F8-B790-AB6FB11B25DE}"/>
    <dgm:cxn modelId="{684794B2-DB4F-4309-980E-EF4763B0F40E}" type="presOf" srcId="{44C50248-F7E9-4159-B096-248AD7DE44C0}" destId="{2A5F7AFA-CB1E-4178-A612-982968E28C35}" srcOrd="0" destOrd="0" presId="urn:microsoft.com/office/officeart/2005/8/layout/hList1"/>
    <dgm:cxn modelId="{402B8E50-06B8-4700-A52D-A18A8DADF80F}" type="presOf" srcId="{2D51D21F-CE94-48C3-AE97-5E838BC618E1}" destId="{24EFC205-C976-4B95-975F-2BF3EC4E86DB}" srcOrd="0" destOrd="2" presId="urn:microsoft.com/office/officeart/2005/8/layout/hList1"/>
    <dgm:cxn modelId="{A860EA68-22EA-4BA7-8448-1D29C4F0D23C}" type="presParOf" srcId="{2A5F7AFA-CB1E-4178-A612-982968E28C35}" destId="{A4458E21-6A60-4D42-A312-9B6B61F46226}" srcOrd="0" destOrd="0" presId="urn:microsoft.com/office/officeart/2005/8/layout/hList1"/>
    <dgm:cxn modelId="{B7D2EF07-67EC-4661-8255-30FD8F8986F0}" type="presParOf" srcId="{A4458E21-6A60-4D42-A312-9B6B61F46226}" destId="{5D04F92D-E4BA-4251-98BC-05BE94EB5143}" srcOrd="0" destOrd="0" presId="urn:microsoft.com/office/officeart/2005/8/layout/hList1"/>
    <dgm:cxn modelId="{E6BF1FDE-1312-4EEB-98F5-5C84A0A244D0}" type="presParOf" srcId="{A4458E21-6A60-4D42-A312-9B6B61F46226}" destId="{24EFC205-C976-4B95-975F-2BF3EC4E86D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428C40-35E0-4F70-88B1-55BFC465F370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7699C118-58DC-40AB-93D0-EC5FB74D7478}">
      <dgm:prSet phldrT="[Szöveg]"/>
      <dgm:spPr/>
      <dgm:t>
        <a:bodyPr/>
        <a:lstStyle/>
        <a:p>
          <a:r>
            <a:rPr lang="hu-HU" b="1" dirty="0" smtClean="0"/>
            <a:t>Bútorok</a:t>
          </a:r>
          <a:endParaRPr lang="hu-HU" dirty="0"/>
        </a:p>
      </dgm:t>
    </dgm:pt>
    <dgm:pt modelId="{0A6AB1A8-415B-4745-9259-9411B4EFB128}" type="parTrans" cxnId="{F10F5413-1177-42B0-857F-6EB37E780D19}">
      <dgm:prSet/>
      <dgm:spPr/>
      <dgm:t>
        <a:bodyPr/>
        <a:lstStyle/>
        <a:p>
          <a:endParaRPr lang="hu-HU"/>
        </a:p>
      </dgm:t>
    </dgm:pt>
    <dgm:pt modelId="{25A8C998-E2DA-4D64-BDD7-7E9EC592B80C}" type="sibTrans" cxnId="{F10F5413-1177-42B0-857F-6EB37E780D19}">
      <dgm:prSet/>
      <dgm:spPr/>
      <dgm:t>
        <a:bodyPr/>
        <a:lstStyle/>
        <a:p>
          <a:endParaRPr lang="hu-HU"/>
        </a:p>
      </dgm:t>
    </dgm:pt>
    <dgm:pt modelId="{E98D1B30-5B29-42E6-BE5B-A6305A3273C1}">
      <dgm:prSet/>
      <dgm:spPr/>
      <dgm:t>
        <a:bodyPr/>
        <a:lstStyle/>
        <a:p>
          <a:r>
            <a:rPr lang="hu-HU" dirty="0" smtClean="0"/>
            <a:t>Állíthatóság</a:t>
          </a:r>
          <a:endParaRPr lang="en-US" dirty="0" smtClean="0"/>
        </a:p>
      </dgm:t>
    </dgm:pt>
    <dgm:pt modelId="{EEC806FB-5624-47A4-812C-C50610D6DEF4}" type="parTrans" cxnId="{A49BBDA8-112A-48D4-8674-A92A08ED253A}">
      <dgm:prSet/>
      <dgm:spPr/>
      <dgm:t>
        <a:bodyPr/>
        <a:lstStyle/>
        <a:p>
          <a:endParaRPr lang="hu-HU"/>
        </a:p>
      </dgm:t>
    </dgm:pt>
    <dgm:pt modelId="{7173B66C-E82E-41F1-BF72-E900B855670F}" type="sibTrans" cxnId="{A49BBDA8-112A-48D4-8674-A92A08ED253A}">
      <dgm:prSet/>
      <dgm:spPr/>
      <dgm:t>
        <a:bodyPr/>
        <a:lstStyle/>
        <a:p>
          <a:endParaRPr lang="hu-HU"/>
        </a:p>
      </dgm:t>
    </dgm:pt>
    <dgm:pt modelId="{9E83E8C7-C89B-40E5-9089-EF10ED57696D}">
      <dgm:prSet/>
      <dgm:spPr/>
      <dgm:t>
        <a:bodyPr/>
        <a:lstStyle/>
        <a:p>
          <a:r>
            <a:rPr lang="hu-HU" dirty="0" smtClean="0"/>
            <a:t>Egyéni szükségleteknek megfelelően személyre szabhatóság</a:t>
          </a:r>
          <a:endParaRPr lang="en-US" dirty="0" smtClean="0"/>
        </a:p>
      </dgm:t>
    </dgm:pt>
    <dgm:pt modelId="{D07ACF9C-9E95-4790-A53A-CF196ACF2098}" type="parTrans" cxnId="{6708A919-DBD8-45F0-944C-1C063E8D318D}">
      <dgm:prSet/>
      <dgm:spPr/>
      <dgm:t>
        <a:bodyPr/>
        <a:lstStyle/>
        <a:p>
          <a:endParaRPr lang="hu-HU"/>
        </a:p>
      </dgm:t>
    </dgm:pt>
    <dgm:pt modelId="{D36A5CD0-C60B-4E26-B52B-B6258BEA08A3}" type="sibTrans" cxnId="{6708A919-DBD8-45F0-944C-1C063E8D318D}">
      <dgm:prSet/>
      <dgm:spPr/>
      <dgm:t>
        <a:bodyPr/>
        <a:lstStyle/>
        <a:p>
          <a:endParaRPr lang="hu-HU"/>
        </a:p>
      </dgm:t>
    </dgm:pt>
    <dgm:pt modelId="{CCBA5344-0CC5-43C9-8899-4EAD556801C3}">
      <dgm:prSet/>
      <dgm:spPr/>
      <dgm:t>
        <a:bodyPr/>
        <a:lstStyle/>
        <a:p>
          <a:r>
            <a:rPr lang="hu-HU" dirty="0" smtClean="0"/>
            <a:t>Helyigények figyelembevétele</a:t>
          </a:r>
          <a:endParaRPr lang="en-US" dirty="0" smtClean="0"/>
        </a:p>
      </dgm:t>
    </dgm:pt>
    <dgm:pt modelId="{CD81A26B-CDC9-4DF4-945B-0EC9CAC5D46C}" type="parTrans" cxnId="{8AB7A4A7-9DDF-4E1A-BC1C-243011886FF7}">
      <dgm:prSet/>
      <dgm:spPr/>
      <dgm:t>
        <a:bodyPr/>
        <a:lstStyle/>
        <a:p>
          <a:endParaRPr lang="hu-HU"/>
        </a:p>
      </dgm:t>
    </dgm:pt>
    <dgm:pt modelId="{4B74B789-AC04-4981-B3C7-F019B62BE3E8}" type="sibTrans" cxnId="{8AB7A4A7-9DDF-4E1A-BC1C-243011886FF7}">
      <dgm:prSet/>
      <dgm:spPr/>
      <dgm:t>
        <a:bodyPr/>
        <a:lstStyle/>
        <a:p>
          <a:endParaRPr lang="hu-HU"/>
        </a:p>
      </dgm:t>
    </dgm:pt>
    <dgm:pt modelId="{CB024489-2684-4E56-8425-C05D544DE24C}" type="pres">
      <dgm:prSet presAssocID="{B3428C40-35E0-4F70-88B1-55BFC465F3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BA959F3E-F818-4F4A-96C9-E9FD682A372B}" type="pres">
      <dgm:prSet presAssocID="{7699C118-58DC-40AB-93D0-EC5FB74D7478}" presName="composite" presStyleCnt="0"/>
      <dgm:spPr/>
    </dgm:pt>
    <dgm:pt modelId="{667CBCDE-31AA-4FA1-A59A-A4800B159CB7}" type="pres">
      <dgm:prSet presAssocID="{7699C118-58DC-40AB-93D0-EC5FB74D7478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8ED97A-9FEC-4D09-98EA-99F8727E06EB}" type="pres">
      <dgm:prSet presAssocID="{7699C118-58DC-40AB-93D0-EC5FB74D7478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C5EBF5F-90D4-4BAF-8F87-674963A2D079}" type="presOf" srcId="{7699C118-58DC-40AB-93D0-EC5FB74D7478}" destId="{667CBCDE-31AA-4FA1-A59A-A4800B159CB7}" srcOrd="0" destOrd="0" presId="urn:microsoft.com/office/officeart/2005/8/layout/hList1"/>
    <dgm:cxn modelId="{A49BBDA8-112A-48D4-8674-A92A08ED253A}" srcId="{7699C118-58DC-40AB-93D0-EC5FB74D7478}" destId="{E98D1B30-5B29-42E6-BE5B-A6305A3273C1}" srcOrd="0" destOrd="0" parTransId="{EEC806FB-5624-47A4-812C-C50610D6DEF4}" sibTransId="{7173B66C-E82E-41F1-BF72-E900B855670F}"/>
    <dgm:cxn modelId="{6708A919-DBD8-45F0-944C-1C063E8D318D}" srcId="{7699C118-58DC-40AB-93D0-EC5FB74D7478}" destId="{9E83E8C7-C89B-40E5-9089-EF10ED57696D}" srcOrd="1" destOrd="0" parTransId="{D07ACF9C-9E95-4790-A53A-CF196ACF2098}" sibTransId="{D36A5CD0-C60B-4E26-B52B-B6258BEA08A3}"/>
    <dgm:cxn modelId="{5023A530-128D-4F78-BE4A-9D4BA02284C0}" type="presOf" srcId="{CCBA5344-0CC5-43C9-8899-4EAD556801C3}" destId="{E88ED97A-9FEC-4D09-98EA-99F8727E06EB}" srcOrd="0" destOrd="2" presId="urn:microsoft.com/office/officeart/2005/8/layout/hList1"/>
    <dgm:cxn modelId="{1FB9E387-155F-4978-B6DB-421F0E1C258B}" type="presOf" srcId="{B3428C40-35E0-4F70-88B1-55BFC465F370}" destId="{CB024489-2684-4E56-8425-C05D544DE24C}" srcOrd="0" destOrd="0" presId="urn:microsoft.com/office/officeart/2005/8/layout/hList1"/>
    <dgm:cxn modelId="{8AB7A4A7-9DDF-4E1A-BC1C-243011886FF7}" srcId="{7699C118-58DC-40AB-93D0-EC5FB74D7478}" destId="{CCBA5344-0CC5-43C9-8899-4EAD556801C3}" srcOrd="2" destOrd="0" parTransId="{CD81A26B-CDC9-4DF4-945B-0EC9CAC5D46C}" sibTransId="{4B74B789-AC04-4981-B3C7-F019B62BE3E8}"/>
    <dgm:cxn modelId="{351FECD7-08EB-47BB-B38D-464BF40AE047}" type="presOf" srcId="{9E83E8C7-C89B-40E5-9089-EF10ED57696D}" destId="{E88ED97A-9FEC-4D09-98EA-99F8727E06EB}" srcOrd="0" destOrd="1" presId="urn:microsoft.com/office/officeart/2005/8/layout/hList1"/>
    <dgm:cxn modelId="{F10F5413-1177-42B0-857F-6EB37E780D19}" srcId="{B3428C40-35E0-4F70-88B1-55BFC465F370}" destId="{7699C118-58DC-40AB-93D0-EC5FB74D7478}" srcOrd="0" destOrd="0" parTransId="{0A6AB1A8-415B-4745-9259-9411B4EFB128}" sibTransId="{25A8C998-E2DA-4D64-BDD7-7E9EC592B80C}"/>
    <dgm:cxn modelId="{81D319EF-9E12-4F9F-A0E9-97E32B675751}" type="presOf" srcId="{E98D1B30-5B29-42E6-BE5B-A6305A3273C1}" destId="{E88ED97A-9FEC-4D09-98EA-99F8727E06EB}" srcOrd="0" destOrd="0" presId="urn:microsoft.com/office/officeart/2005/8/layout/hList1"/>
    <dgm:cxn modelId="{A2439E8F-080A-4CA3-91D4-F8CE7021EEB3}" type="presParOf" srcId="{CB024489-2684-4E56-8425-C05D544DE24C}" destId="{BA959F3E-F818-4F4A-96C9-E9FD682A372B}" srcOrd="0" destOrd="0" presId="urn:microsoft.com/office/officeart/2005/8/layout/hList1"/>
    <dgm:cxn modelId="{5E1313E3-B75E-4690-B156-A4A07E2AE940}" type="presParOf" srcId="{BA959F3E-F818-4F4A-96C9-E9FD682A372B}" destId="{667CBCDE-31AA-4FA1-A59A-A4800B159CB7}" srcOrd="0" destOrd="0" presId="urn:microsoft.com/office/officeart/2005/8/layout/hList1"/>
    <dgm:cxn modelId="{3E7DA400-D406-45CF-B16E-A46DB9B972CF}" type="presParOf" srcId="{BA959F3E-F818-4F4A-96C9-E9FD682A372B}" destId="{E88ED97A-9FEC-4D09-98EA-99F8727E06E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B9C798-5F4F-4E7E-A666-B0790682A0F6}">
      <dsp:nvSpPr>
        <dsp:cNvPr id="0" name=""/>
        <dsp:cNvSpPr/>
      </dsp:nvSpPr>
      <dsp:spPr>
        <a:xfrm>
          <a:off x="0" y="2448272"/>
          <a:ext cx="2407767" cy="14446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>
              <a:latin typeface="Arial Narrow" pitchFamily="34" charset="0"/>
            </a:rPr>
            <a:t>Közösségformálás</a:t>
          </a:r>
        </a:p>
      </dsp:txBody>
      <dsp:txXfrm>
        <a:off x="0" y="2448272"/>
        <a:ext cx="2407767" cy="1444660"/>
      </dsp:txXfrm>
    </dsp:sp>
    <dsp:sp modelId="{5F78C7FC-BD59-4026-BD29-6272634CFF0C}">
      <dsp:nvSpPr>
        <dsp:cNvPr id="0" name=""/>
        <dsp:cNvSpPr/>
      </dsp:nvSpPr>
      <dsp:spPr>
        <a:xfrm>
          <a:off x="2592298" y="2448272"/>
          <a:ext cx="2407767" cy="14446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>
              <a:latin typeface="Arial Narrow" pitchFamily="34" charset="0"/>
            </a:rPr>
            <a:t>Érdekképviselet </a:t>
          </a:r>
        </a:p>
      </dsp:txBody>
      <dsp:txXfrm>
        <a:off x="2592298" y="2448272"/>
        <a:ext cx="2407767" cy="1444660"/>
      </dsp:txXfrm>
    </dsp:sp>
    <dsp:sp modelId="{FCF467B0-487D-4F94-ACFF-7DCDF7362816}">
      <dsp:nvSpPr>
        <dsp:cNvPr id="0" name=""/>
        <dsp:cNvSpPr/>
      </dsp:nvSpPr>
      <dsp:spPr>
        <a:xfrm>
          <a:off x="5184573" y="2448272"/>
          <a:ext cx="2407767" cy="144466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>
              <a:latin typeface="Arial Narrow" pitchFamily="34" charset="0"/>
            </a:rPr>
            <a:t>Szolgáltatások nyújtása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noProof="0" dirty="0" err="1" smtClean="0">
              <a:latin typeface="Arial Narrow" pitchFamily="34" charset="0"/>
            </a:rPr>
            <a:t>összfogyatékossági</a:t>
          </a:r>
          <a:r>
            <a:rPr lang="hu-HU" sz="2100" kern="1200" noProof="0" dirty="0" smtClean="0">
              <a:latin typeface="Arial Narrow" pitchFamily="34" charset="0"/>
            </a:rPr>
            <a:t> </a:t>
          </a:r>
          <a:r>
            <a:rPr lang="hu-HU" sz="2100" kern="1200" noProof="0" dirty="0" smtClean="0">
              <a:latin typeface="Arial Narrow" pitchFamily="34" charset="0"/>
            </a:rPr>
            <a:t>szinten</a:t>
          </a:r>
        </a:p>
      </dsp:txBody>
      <dsp:txXfrm>
        <a:off x="5184573" y="2448272"/>
        <a:ext cx="2407767" cy="1444660"/>
      </dsp:txXfrm>
    </dsp:sp>
    <dsp:sp modelId="{C7A1DCC9-9AFB-4AA3-8C93-1A2926FEB7F9}">
      <dsp:nvSpPr>
        <dsp:cNvPr id="0" name=""/>
        <dsp:cNvSpPr/>
      </dsp:nvSpPr>
      <dsp:spPr>
        <a:xfrm>
          <a:off x="1296149" y="432042"/>
          <a:ext cx="2407767" cy="144466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>
              <a:latin typeface="Arial Narrow" pitchFamily="34" charset="0"/>
            </a:rPr>
            <a:t>A mozgássérült személyek érdekvédelmi szervezete 1977 óta</a:t>
          </a:r>
        </a:p>
      </dsp:txBody>
      <dsp:txXfrm>
        <a:off x="1296149" y="432042"/>
        <a:ext cx="2407767" cy="1444660"/>
      </dsp:txXfrm>
    </dsp:sp>
    <dsp:sp modelId="{E7E6E6B1-06CB-48B6-8DA6-54D2D44E3FB4}">
      <dsp:nvSpPr>
        <dsp:cNvPr id="0" name=""/>
        <dsp:cNvSpPr/>
      </dsp:nvSpPr>
      <dsp:spPr>
        <a:xfrm>
          <a:off x="4248481" y="432042"/>
          <a:ext cx="2407767" cy="144466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>
              <a:latin typeface="Arial Narrow" pitchFamily="34" charset="0"/>
            </a:rPr>
            <a:t>Cél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>
              <a:latin typeface="Arial Narrow" pitchFamily="34" charset="0"/>
            </a:rPr>
            <a:t>a fogyatékos emberek társadalmi  beilleszkedése</a:t>
          </a:r>
          <a:endParaRPr lang="hu-HU" sz="2100" kern="1200" dirty="0"/>
        </a:p>
      </dsp:txBody>
      <dsp:txXfrm>
        <a:off x="4248481" y="432042"/>
        <a:ext cx="2407767" cy="144466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AFDB5A-12E9-400D-8BBA-57D14D0011A7}">
      <dsp:nvSpPr>
        <dsp:cNvPr id="0" name=""/>
        <dsp:cNvSpPr/>
      </dsp:nvSpPr>
      <dsp:spPr>
        <a:xfrm rot="10800000">
          <a:off x="1109125" y="2020"/>
          <a:ext cx="3639284" cy="76985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484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0" kern="1200" dirty="0" smtClean="0">
              <a:solidFill>
                <a:schemeClr val="tx1"/>
              </a:solidFill>
            </a:rPr>
            <a:t>Különféle fogyatékossággal élő személyek – különféle képességekkel, élettapasztalatokkal</a:t>
          </a:r>
          <a:endParaRPr lang="hu-HU" sz="1200" b="0" kern="1200" dirty="0" smtClean="0">
            <a:solidFill>
              <a:schemeClr val="tx1"/>
            </a:solidFill>
          </a:endParaRPr>
        </a:p>
      </dsp:txBody>
      <dsp:txXfrm rot="10800000">
        <a:off x="1109125" y="2020"/>
        <a:ext cx="3639284" cy="769852"/>
      </dsp:txXfrm>
    </dsp:sp>
    <dsp:sp modelId="{A388CBCC-7788-4117-A2B8-938C1588E7CB}">
      <dsp:nvSpPr>
        <dsp:cNvPr id="0" name=""/>
        <dsp:cNvSpPr/>
      </dsp:nvSpPr>
      <dsp:spPr>
        <a:xfrm>
          <a:off x="560327" y="109492"/>
          <a:ext cx="769852" cy="76985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B1029-3F23-43CE-BF3F-36768224B8DE}">
      <dsp:nvSpPr>
        <dsp:cNvPr id="0" name=""/>
        <dsp:cNvSpPr/>
      </dsp:nvSpPr>
      <dsp:spPr>
        <a:xfrm rot="10800000">
          <a:off x="1109125" y="1001680"/>
          <a:ext cx="3639284" cy="76985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484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0" kern="1200" dirty="0" smtClean="0">
              <a:solidFill>
                <a:schemeClr val="tx1"/>
              </a:solidFill>
            </a:rPr>
            <a:t>Önkéntesekkel igény esetén bővíthető</a:t>
          </a:r>
          <a:endParaRPr lang="hu-HU" sz="1200" b="0" kern="1200" dirty="0" smtClean="0">
            <a:solidFill>
              <a:schemeClr val="tx1"/>
            </a:solidFill>
          </a:endParaRPr>
        </a:p>
      </dsp:txBody>
      <dsp:txXfrm rot="10800000">
        <a:off x="1109125" y="1001680"/>
        <a:ext cx="3639284" cy="769852"/>
      </dsp:txXfrm>
    </dsp:sp>
    <dsp:sp modelId="{51081F28-8510-4229-8BDC-AB296979DEFD}">
      <dsp:nvSpPr>
        <dsp:cNvPr id="0" name=""/>
        <dsp:cNvSpPr/>
      </dsp:nvSpPr>
      <dsp:spPr>
        <a:xfrm>
          <a:off x="560327" y="1109151"/>
          <a:ext cx="769852" cy="76985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828B3-D9C0-406B-AB6D-274A1DB05D76}">
      <dsp:nvSpPr>
        <dsp:cNvPr id="0" name=""/>
        <dsp:cNvSpPr/>
      </dsp:nvSpPr>
      <dsp:spPr>
        <a:xfrm rot="10800000">
          <a:off x="1109125" y="2001339"/>
          <a:ext cx="3639284" cy="76985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484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>
              <a:solidFill>
                <a:schemeClr val="tx1"/>
              </a:solidFill>
            </a:rPr>
            <a:t>Konzultációs lehetőséget biztosít termékek tervezéséhez már a kezdeti szakaszban</a:t>
          </a:r>
          <a:endParaRPr lang="hu-HU" sz="1200" kern="1200" dirty="0" smtClean="0">
            <a:solidFill>
              <a:schemeClr val="tx1"/>
            </a:solidFill>
          </a:endParaRPr>
        </a:p>
      </dsp:txBody>
      <dsp:txXfrm rot="10800000">
        <a:off x="1109125" y="2001339"/>
        <a:ext cx="3639284" cy="769852"/>
      </dsp:txXfrm>
    </dsp:sp>
    <dsp:sp modelId="{CCEBCF7B-2B86-4DBE-AA18-0488F012194C}">
      <dsp:nvSpPr>
        <dsp:cNvPr id="0" name=""/>
        <dsp:cNvSpPr/>
      </dsp:nvSpPr>
      <dsp:spPr>
        <a:xfrm>
          <a:off x="560327" y="2108811"/>
          <a:ext cx="769852" cy="76985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B35BA-E5CB-48AC-ACCA-5524860335E0}">
      <dsp:nvSpPr>
        <dsp:cNvPr id="0" name=""/>
        <dsp:cNvSpPr/>
      </dsp:nvSpPr>
      <dsp:spPr>
        <a:xfrm rot="10800000">
          <a:off x="1109125" y="3000999"/>
          <a:ext cx="3639284" cy="106098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484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0" kern="1200" dirty="0" smtClean="0">
              <a:solidFill>
                <a:schemeClr val="tx1"/>
              </a:solidFill>
            </a:rPr>
            <a:t>Semmit rólunk, nélkülünk!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0" kern="1200" dirty="0" smtClean="0">
              <a:solidFill>
                <a:schemeClr val="tx1"/>
              </a:solidFill>
            </a:rPr>
            <a:t>Képességeik legjobb ismerői</a:t>
          </a:r>
          <a:endParaRPr lang="hu-HU" sz="1200" b="0" kern="1200" dirty="0" smtClean="0">
            <a:solidFill>
              <a:schemeClr val="tx1"/>
            </a:solidFill>
          </a:endParaRPr>
        </a:p>
      </dsp:txBody>
      <dsp:txXfrm rot="10800000">
        <a:off x="1109125" y="3000999"/>
        <a:ext cx="3639284" cy="1060980"/>
      </dsp:txXfrm>
    </dsp:sp>
    <dsp:sp modelId="{E4BB8B71-3D2D-49D2-B22D-35AEC9D85EC6}">
      <dsp:nvSpPr>
        <dsp:cNvPr id="0" name=""/>
        <dsp:cNvSpPr/>
      </dsp:nvSpPr>
      <dsp:spPr>
        <a:xfrm>
          <a:off x="560327" y="3254034"/>
          <a:ext cx="769852" cy="76985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11B601-AE25-4E46-B66C-FB33FE7CD84C}">
      <dsp:nvSpPr>
        <dsp:cNvPr id="0" name=""/>
        <dsp:cNvSpPr/>
      </dsp:nvSpPr>
      <dsp:spPr>
        <a:xfrm rot="5400000">
          <a:off x="3602561" y="-2556756"/>
          <a:ext cx="859764" cy="619268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100" kern="1200" dirty="0" smtClean="0"/>
            <a:t>Budapesti Műszaki és Gazdaságtudományi Egyetem, Ergonómia és Pszichológia Tanszék </a:t>
          </a:r>
          <a:endParaRPr lang="hu-HU" sz="2100" kern="1200" dirty="0"/>
        </a:p>
      </dsp:txBody>
      <dsp:txXfrm rot="5400000">
        <a:off x="3602561" y="-2556756"/>
        <a:ext cx="859764" cy="6192688"/>
      </dsp:txXfrm>
    </dsp:sp>
    <dsp:sp modelId="{0E4E4834-5C8A-4EAD-8057-A231B82789A1}">
      <dsp:nvSpPr>
        <dsp:cNvPr id="0" name=""/>
        <dsp:cNvSpPr/>
      </dsp:nvSpPr>
      <dsp:spPr>
        <a:xfrm>
          <a:off x="0" y="2234"/>
          <a:ext cx="864087" cy="107470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200" kern="1200" dirty="0" smtClean="0"/>
            <a:t>1. </a:t>
          </a:r>
          <a:endParaRPr lang="hu-HU" sz="4200" kern="1200" dirty="0"/>
        </a:p>
      </dsp:txBody>
      <dsp:txXfrm>
        <a:off x="0" y="2234"/>
        <a:ext cx="864087" cy="1074705"/>
      </dsp:txXfrm>
    </dsp:sp>
    <dsp:sp modelId="{A36B9837-137E-412D-BA09-07436992A91E}">
      <dsp:nvSpPr>
        <dsp:cNvPr id="0" name=""/>
        <dsp:cNvSpPr/>
      </dsp:nvSpPr>
      <dsp:spPr>
        <a:xfrm rot="5400000">
          <a:off x="3602561" y="-1428316"/>
          <a:ext cx="859764" cy="6192688"/>
        </a:xfrm>
        <a:prstGeom prst="round2SameRect">
          <a:avLst/>
        </a:prstGeom>
        <a:solidFill>
          <a:schemeClr val="accent4">
            <a:tint val="40000"/>
            <a:alpha val="90000"/>
            <a:hueOff val="2532406"/>
            <a:satOff val="-5954"/>
            <a:lumOff val="135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2532406"/>
              <a:satOff val="-5954"/>
              <a:lumOff val="135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100" kern="1200" dirty="0" smtClean="0"/>
            <a:t>ELTE Bárczi Gusztáv Gyógypedagógiai Kar </a:t>
          </a:r>
          <a:endParaRPr lang="hu-HU" sz="2100" kern="1200" dirty="0" smtClean="0"/>
        </a:p>
      </dsp:txBody>
      <dsp:txXfrm rot="5400000">
        <a:off x="3602561" y="-1428316"/>
        <a:ext cx="859764" cy="6192688"/>
      </dsp:txXfrm>
    </dsp:sp>
    <dsp:sp modelId="{111DB6C9-F32C-459A-BDC4-7ECC4436719A}">
      <dsp:nvSpPr>
        <dsp:cNvPr id="0" name=""/>
        <dsp:cNvSpPr/>
      </dsp:nvSpPr>
      <dsp:spPr>
        <a:xfrm>
          <a:off x="0" y="1130675"/>
          <a:ext cx="864087" cy="1074705"/>
        </a:xfrm>
        <a:prstGeom prst="roundRect">
          <a:avLst/>
        </a:prstGeom>
        <a:gradFill rotWithShape="0">
          <a:gsLst>
            <a:gs pos="0">
              <a:schemeClr val="accent4">
                <a:hueOff val="2649533"/>
                <a:satOff val="-8650"/>
                <a:lumOff val="6471"/>
                <a:alphaOff val="0"/>
                <a:shade val="63000"/>
                <a:satMod val="165000"/>
              </a:schemeClr>
            </a:gs>
            <a:gs pos="30000">
              <a:schemeClr val="accent4">
                <a:hueOff val="2649533"/>
                <a:satOff val="-8650"/>
                <a:lumOff val="6471"/>
                <a:alphaOff val="0"/>
                <a:shade val="58000"/>
                <a:satMod val="165000"/>
              </a:schemeClr>
            </a:gs>
            <a:gs pos="75000">
              <a:schemeClr val="accent4">
                <a:hueOff val="2649533"/>
                <a:satOff val="-8650"/>
                <a:lumOff val="6471"/>
                <a:alphaOff val="0"/>
                <a:shade val="30000"/>
                <a:satMod val="175000"/>
              </a:schemeClr>
            </a:gs>
            <a:gs pos="100000">
              <a:schemeClr val="accent4">
                <a:hueOff val="2649533"/>
                <a:satOff val="-8650"/>
                <a:lumOff val="6471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200" kern="1200" dirty="0" smtClean="0"/>
            <a:t>2.</a:t>
          </a:r>
        </a:p>
      </dsp:txBody>
      <dsp:txXfrm>
        <a:off x="0" y="1130675"/>
        <a:ext cx="864087" cy="1074705"/>
      </dsp:txXfrm>
    </dsp:sp>
    <dsp:sp modelId="{7DB34648-7EBB-46BB-8994-2F4BAD6FE42C}">
      <dsp:nvSpPr>
        <dsp:cNvPr id="0" name=""/>
        <dsp:cNvSpPr/>
      </dsp:nvSpPr>
      <dsp:spPr>
        <a:xfrm rot="5400000">
          <a:off x="3602561" y="-299875"/>
          <a:ext cx="859764" cy="6192688"/>
        </a:xfrm>
        <a:prstGeom prst="round2SameRect">
          <a:avLst/>
        </a:prstGeom>
        <a:solidFill>
          <a:schemeClr val="accent4">
            <a:tint val="40000"/>
            <a:alpha val="90000"/>
            <a:hueOff val="5064811"/>
            <a:satOff val="-11909"/>
            <a:lumOff val="270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064811"/>
              <a:satOff val="-11909"/>
              <a:lumOff val="270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100" u="none" kern="1200" dirty="0" smtClean="0"/>
            <a:t>Moholy-nagy Művészeti Egyetem Design Intézet (folyamatban)</a:t>
          </a:r>
          <a:endParaRPr lang="hu-HU" sz="2100" kern="1200" dirty="0" smtClean="0"/>
        </a:p>
      </dsp:txBody>
      <dsp:txXfrm rot="5400000">
        <a:off x="3602561" y="-299875"/>
        <a:ext cx="859764" cy="6192688"/>
      </dsp:txXfrm>
    </dsp:sp>
    <dsp:sp modelId="{CA881108-C442-4EEB-AB8F-D03ACF8F3B48}">
      <dsp:nvSpPr>
        <dsp:cNvPr id="0" name=""/>
        <dsp:cNvSpPr/>
      </dsp:nvSpPr>
      <dsp:spPr>
        <a:xfrm>
          <a:off x="0" y="2259115"/>
          <a:ext cx="864087" cy="1074705"/>
        </a:xfrm>
        <a:prstGeom prst="roundRect">
          <a:avLst/>
        </a:prstGeom>
        <a:gradFill rotWithShape="0">
          <a:gsLst>
            <a:gs pos="0">
              <a:schemeClr val="accent4">
                <a:hueOff val="5299066"/>
                <a:satOff val="-17301"/>
                <a:lumOff val="12941"/>
                <a:alphaOff val="0"/>
                <a:shade val="63000"/>
                <a:satMod val="165000"/>
              </a:schemeClr>
            </a:gs>
            <a:gs pos="30000">
              <a:schemeClr val="accent4">
                <a:hueOff val="5299066"/>
                <a:satOff val="-17301"/>
                <a:lumOff val="12941"/>
                <a:alphaOff val="0"/>
                <a:shade val="58000"/>
                <a:satMod val="165000"/>
              </a:schemeClr>
            </a:gs>
            <a:gs pos="75000">
              <a:schemeClr val="accent4">
                <a:hueOff val="5299066"/>
                <a:satOff val="-17301"/>
                <a:lumOff val="12941"/>
                <a:alphaOff val="0"/>
                <a:shade val="30000"/>
                <a:satMod val="175000"/>
              </a:schemeClr>
            </a:gs>
            <a:gs pos="100000">
              <a:schemeClr val="accent4">
                <a:hueOff val="5299066"/>
                <a:satOff val="-17301"/>
                <a:lumOff val="12941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200" kern="1200" dirty="0" smtClean="0"/>
            <a:t>3.</a:t>
          </a:r>
        </a:p>
      </dsp:txBody>
      <dsp:txXfrm>
        <a:off x="0" y="2259115"/>
        <a:ext cx="864087" cy="1074705"/>
      </dsp:txXfrm>
    </dsp:sp>
    <dsp:sp modelId="{C3FE839E-A992-4E40-A8E9-4D02538F44FF}">
      <dsp:nvSpPr>
        <dsp:cNvPr id="0" name=""/>
        <dsp:cNvSpPr/>
      </dsp:nvSpPr>
      <dsp:spPr>
        <a:xfrm rot="5400000">
          <a:off x="3602561" y="828564"/>
          <a:ext cx="859764" cy="6192688"/>
        </a:xfrm>
        <a:prstGeom prst="round2SameRect">
          <a:avLst/>
        </a:prstGeom>
        <a:solidFill>
          <a:schemeClr val="accent4">
            <a:tint val="40000"/>
            <a:alpha val="90000"/>
            <a:hueOff val="7597217"/>
            <a:satOff val="-17863"/>
            <a:lumOff val="405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7597217"/>
              <a:satOff val="-17863"/>
              <a:lumOff val="405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100" u="none" kern="1200" dirty="0" err="1" smtClean="0"/>
            <a:t>Helen</a:t>
          </a:r>
          <a:r>
            <a:rPr lang="hu-HU" sz="2100" u="none" kern="1200" dirty="0" smtClean="0"/>
            <a:t> </a:t>
          </a:r>
          <a:r>
            <a:rPr lang="hu-HU" sz="2100" u="none" kern="1200" dirty="0" err="1" smtClean="0"/>
            <a:t>Hamlyn</a:t>
          </a:r>
          <a:r>
            <a:rPr lang="hu-HU" sz="2100" u="none" kern="1200" dirty="0" smtClean="0"/>
            <a:t> Research Center (folyamatban)</a:t>
          </a:r>
          <a:endParaRPr lang="hu-HU" sz="2100" kern="1200" dirty="0" smtClean="0"/>
        </a:p>
      </dsp:txBody>
      <dsp:txXfrm rot="5400000">
        <a:off x="3602561" y="828564"/>
        <a:ext cx="859764" cy="6192688"/>
      </dsp:txXfrm>
    </dsp:sp>
    <dsp:sp modelId="{57C53EBE-0625-4FEE-969A-6E3D9866EA47}">
      <dsp:nvSpPr>
        <dsp:cNvPr id="0" name=""/>
        <dsp:cNvSpPr/>
      </dsp:nvSpPr>
      <dsp:spPr>
        <a:xfrm>
          <a:off x="0" y="3387556"/>
          <a:ext cx="864087" cy="1074705"/>
        </a:xfrm>
        <a:prstGeom prst="roundRect">
          <a:avLst/>
        </a:prstGeom>
        <a:gradFill rotWithShape="0">
          <a:gsLst>
            <a:gs pos="0">
              <a:schemeClr val="accent4">
                <a:hueOff val="7948598"/>
                <a:satOff val="-25951"/>
                <a:lumOff val="19412"/>
                <a:alphaOff val="0"/>
                <a:shade val="63000"/>
                <a:satMod val="165000"/>
              </a:schemeClr>
            </a:gs>
            <a:gs pos="30000">
              <a:schemeClr val="accent4">
                <a:hueOff val="7948598"/>
                <a:satOff val="-25951"/>
                <a:lumOff val="19412"/>
                <a:alphaOff val="0"/>
                <a:shade val="58000"/>
                <a:satMod val="165000"/>
              </a:schemeClr>
            </a:gs>
            <a:gs pos="75000">
              <a:schemeClr val="accent4">
                <a:hueOff val="7948598"/>
                <a:satOff val="-25951"/>
                <a:lumOff val="19412"/>
                <a:alphaOff val="0"/>
                <a:shade val="30000"/>
                <a:satMod val="175000"/>
              </a:schemeClr>
            </a:gs>
            <a:gs pos="100000">
              <a:schemeClr val="accent4">
                <a:hueOff val="7948598"/>
                <a:satOff val="-25951"/>
                <a:lumOff val="19412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200" kern="1200" dirty="0" smtClean="0"/>
            <a:t>4.</a:t>
          </a:r>
        </a:p>
      </dsp:txBody>
      <dsp:txXfrm>
        <a:off x="0" y="3387556"/>
        <a:ext cx="864087" cy="1074705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51AF4E-46AF-4D57-B742-BB4A6E148262}">
      <dsp:nvSpPr>
        <dsp:cNvPr id="0" name=""/>
        <dsp:cNvSpPr/>
      </dsp:nvSpPr>
      <dsp:spPr>
        <a:xfrm rot="16200000">
          <a:off x="-1296645" y="1297585"/>
          <a:ext cx="5040560" cy="2445388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875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500" kern="1200" dirty="0" smtClean="0"/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b="1" kern="1200" dirty="0" err="1" smtClean="0"/>
            <a:t>Lurdy</a:t>
          </a:r>
          <a:r>
            <a:rPr lang="hu-HU" sz="2500" b="1" kern="1200" dirty="0" smtClean="0"/>
            <a:t> Ház Igazgatóság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b="1" kern="1200" dirty="0" smtClean="0"/>
            <a:t>Konferencia és Rendezvény Központ</a:t>
          </a:r>
          <a:endParaRPr lang="hu-HU" sz="2500" kern="1200" dirty="0"/>
        </a:p>
      </dsp:txBody>
      <dsp:txXfrm rot="16200000">
        <a:off x="-1296645" y="1297585"/>
        <a:ext cx="5040560" cy="2445388"/>
      </dsp:txXfrm>
    </dsp:sp>
    <dsp:sp modelId="{A43B456A-C917-4868-B0F2-68060A35A988}">
      <dsp:nvSpPr>
        <dsp:cNvPr id="0" name=""/>
        <dsp:cNvSpPr/>
      </dsp:nvSpPr>
      <dsp:spPr>
        <a:xfrm rot="16200000">
          <a:off x="1332148" y="1297585"/>
          <a:ext cx="5040560" cy="2445388"/>
        </a:xfrm>
        <a:prstGeom prst="flowChartManualOperation">
          <a:avLst/>
        </a:prstGeom>
        <a:gradFill rotWithShape="0">
          <a:gsLst>
            <a:gs pos="0">
              <a:schemeClr val="accent2">
                <a:hueOff val="-4859971"/>
                <a:satOff val="-4546"/>
                <a:lumOff val="-1568"/>
                <a:alphaOff val="0"/>
                <a:shade val="63000"/>
                <a:satMod val="165000"/>
              </a:schemeClr>
            </a:gs>
            <a:gs pos="30000">
              <a:schemeClr val="accent2">
                <a:hueOff val="-4859971"/>
                <a:satOff val="-4546"/>
                <a:lumOff val="-1568"/>
                <a:alphaOff val="0"/>
                <a:shade val="58000"/>
                <a:satMod val="165000"/>
              </a:schemeClr>
            </a:gs>
            <a:gs pos="75000">
              <a:schemeClr val="accent2">
                <a:hueOff val="-4859971"/>
                <a:satOff val="-4546"/>
                <a:lumOff val="-1568"/>
                <a:alphaOff val="0"/>
                <a:shade val="30000"/>
                <a:satMod val="175000"/>
              </a:schemeClr>
            </a:gs>
            <a:gs pos="100000">
              <a:schemeClr val="accent2">
                <a:hueOff val="-4859971"/>
                <a:satOff val="-4546"/>
                <a:lumOff val="-1568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err="1" smtClean="0"/>
            <a:t>Kinnarps</a:t>
          </a:r>
          <a:endParaRPr lang="hu-HU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smtClean="0"/>
            <a:t>Hungary Kft.</a:t>
          </a:r>
          <a:endParaRPr lang="hu-HU" sz="3200" kern="1200" dirty="0"/>
        </a:p>
      </dsp:txBody>
      <dsp:txXfrm rot="16200000">
        <a:off x="1332148" y="1297585"/>
        <a:ext cx="5040560" cy="2445388"/>
      </dsp:txXfrm>
    </dsp:sp>
    <dsp:sp modelId="{C62E5203-C9C2-49BC-9539-233EA44CB080}">
      <dsp:nvSpPr>
        <dsp:cNvPr id="0" name=""/>
        <dsp:cNvSpPr/>
      </dsp:nvSpPr>
      <dsp:spPr>
        <a:xfrm rot="16200000">
          <a:off x="3960941" y="1297585"/>
          <a:ext cx="5040560" cy="2445388"/>
        </a:xfrm>
        <a:prstGeom prst="flowChartManualOperation">
          <a:avLst/>
        </a:prstGeom>
        <a:gradFill rotWithShape="0">
          <a:gsLst>
            <a:gs pos="0">
              <a:schemeClr val="accent2">
                <a:hueOff val="-9719941"/>
                <a:satOff val="-9091"/>
                <a:lumOff val="-3136"/>
                <a:alphaOff val="0"/>
                <a:shade val="63000"/>
                <a:satMod val="165000"/>
              </a:schemeClr>
            </a:gs>
            <a:gs pos="30000">
              <a:schemeClr val="accent2">
                <a:hueOff val="-9719941"/>
                <a:satOff val="-9091"/>
                <a:lumOff val="-3136"/>
                <a:alphaOff val="0"/>
                <a:shade val="58000"/>
                <a:satMod val="165000"/>
              </a:schemeClr>
            </a:gs>
            <a:gs pos="75000">
              <a:schemeClr val="accent2">
                <a:hueOff val="-9719941"/>
                <a:satOff val="-9091"/>
                <a:lumOff val="-3136"/>
                <a:alphaOff val="0"/>
                <a:shade val="30000"/>
                <a:satMod val="175000"/>
              </a:schemeClr>
            </a:gs>
            <a:gs pos="100000">
              <a:schemeClr val="accent2">
                <a:hueOff val="-9719941"/>
                <a:satOff val="-9091"/>
                <a:lumOff val="-3136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err="1" smtClean="0"/>
            <a:t>Poli-Farbe</a:t>
          </a:r>
          <a:r>
            <a:rPr lang="hu-HU" sz="2800" kern="1200" dirty="0" smtClean="0"/>
            <a:t> Festék- és Vakolatgyár</a:t>
          </a:r>
          <a:endParaRPr lang="hu-HU" sz="2800" kern="1200" dirty="0" smtClean="0"/>
        </a:p>
      </dsp:txBody>
      <dsp:txXfrm rot="16200000">
        <a:off x="3960941" y="1297585"/>
        <a:ext cx="5040560" cy="244538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11B601-AE25-4E46-B66C-FB33FE7CD84C}">
      <dsp:nvSpPr>
        <dsp:cNvPr id="0" name=""/>
        <dsp:cNvSpPr/>
      </dsp:nvSpPr>
      <dsp:spPr>
        <a:xfrm rot="5400000">
          <a:off x="3734299" y="-2722114"/>
          <a:ext cx="596288" cy="619268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Aktív munkahely. Bemutató </a:t>
          </a:r>
          <a:r>
            <a:rPr lang="hu-HU" sz="1400" kern="1200" dirty="0" smtClean="0"/>
            <a:t>és képzési központ (munkáltatóknak és szakmai szervezeteknek, média szakembereknek, újságíróknak)</a:t>
          </a:r>
          <a:endParaRPr lang="hu-HU" sz="1400" kern="1200" dirty="0"/>
        </a:p>
      </dsp:txBody>
      <dsp:txXfrm rot="5400000">
        <a:off x="3734299" y="-2722114"/>
        <a:ext cx="596288" cy="6192688"/>
      </dsp:txXfrm>
    </dsp:sp>
    <dsp:sp modelId="{0E4E4834-5C8A-4EAD-8057-A231B82789A1}">
      <dsp:nvSpPr>
        <dsp:cNvPr id="0" name=""/>
        <dsp:cNvSpPr/>
      </dsp:nvSpPr>
      <dsp:spPr>
        <a:xfrm>
          <a:off x="0" y="1549"/>
          <a:ext cx="864087" cy="7453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800" kern="1200" dirty="0" smtClean="0"/>
            <a:t>1. </a:t>
          </a:r>
          <a:endParaRPr lang="hu-HU" sz="3800" kern="1200" dirty="0"/>
        </a:p>
      </dsp:txBody>
      <dsp:txXfrm>
        <a:off x="0" y="1549"/>
        <a:ext cx="864087" cy="745360"/>
      </dsp:txXfrm>
    </dsp:sp>
    <dsp:sp modelId="{A36B9837-137E-412D-BA09-07436992A91E}">
      <dsp:nvSpPr>
        <dsp:cNvPr id="0" name=""/>
        <dsp:cNvSpPr/>
      </dsp:nvSpPr>
      <dsp:spPr>
        <a:xfrm rot="5400000">
          <a:off x="3734299" y="-1939486"/>
          <a:ext cx="596288" cy="6192688"/>
        </a:xfrm>
        <a:prstGeom prst="round2SameRect">
          <a:avLst/>
        </a:prstGeom>
        <a:solidFill>
          <a:schemeClr val="accent4">
            <a:tint val="40000"/>
            <a:alpha val="90000"/>
            <a:hueOff val="2532406"/>
            <a:satOff val="-5954"/>
            <a:lumOff val="135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2532406"/>
              <a:satOff val="-5954"/>
              <a:lumOff val="135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Kisegítő technológiák bemutató központja a fogyatékos személyek számára</a:t>
          </a:r>
        </a:p>
      </dsp:txBody>
      <dsp:txXfrm rot="5400000">
        <a:off x="3734299" y="-1939486"/>
        <a:ext cx="596288" cy="6192688"/>
      </dsp:txXfrm>
    </dsp:sp>
    <dsp:sp modelId="{111DB6C9-F32C-459A-BDC4-7ECC4436719A}">
      <dsp:nvSpPr>
        <dsp:cNvPr id="0" name=""/>
        <dsp:cNvSpPr/>
      </dsp:nvSpPr>
      <dsp:spPr>
        <a:xfrm>
          <a:off x="0" y="784177"/>
          <a:ext cx="864087" cy="745360"/>
        </a:xfrm>
        <a:prstGeom prst="roundRect">
          <a:avLst/>
        </a:prstGeom>
        <a:gradFill rotWithShape="0">
          <a:gsLst>
            <a:gs pos="0">
              <a:schemeClr val="accent4">
                <a:hueOff val="2649533"/>
                <a:satOff val="-8650"/>
                <a:lumOff val="6471"/>
                <a:alphaOff val="0"/>
                <a:shade val="63000"/>
                <a:satMod val="165000"/>
              </a:schemeClr>
            </a:gs>
            <a:gs pos="30000">
              <a:schemeClr val="accent4">
                <a:hueOff val="2649533"/>
                <a:satOff val="-8650"/>
                <a:lumOff val="6471"/>
                <a:alphaOff val="0"/>
                <a:shade val="58000"/>
                <a:satMod val="165000"/>
              </a:schemeClr>
            </a:gs>
            <a:gs pos="75000">
              <a:schemeClr val="accent4">
                <a:hueOff val="2649533"/>
                <a:satOff val="-8650"/>
                <a:lumOff val="6471"/>
                <a:alphaOff val="0"/>
                <a:shade val="30000"/>
                <a:satMod val="175000"/>
              </a:schemeClr>
            </a:gs>
            <a:gs pos="100000">
              <a:schemeClr val="accent4">
                <a:hueOff val="2649533"/>
                <a:satOff val="-8650"/>
                <a:lumOff val="6471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800" kern="1200" dirty="0" smtClean="0"/>
            <a:t>2.</a:t>
          </a:r>
        </a:p>
      </dsp:txBody>
      <dsp:txXfrm>
        <a:off x="0" y="784177"/>
        <a:ext cx="864087" cy="745360"/>
      </dsp:txXfrm>
    </dsp:sp>
    <dsp:sp modelId="{7DB34648-7EBB-46BB-8994-2F4BAD6FE42C}">
      <dsp:nvSpPr>
        <dsp:cNvPr id="0" name=""/>
        <dsp:cNvSpPr/>
      </dsp:nvSpPr>
      <dsp:spPr>
        <a:xfrm rot="5400000">
          <a:off x="3734299" y="-1156857"/>
          <a:ext cx="596288" cy="6192688"/>
        </a:xfrm>
        <a:prstGeom prst="round2SameRect">
          <a:avLst/>
        </a:prstGeom>
        <a:solidFill>
          <a:schemeClr val="accent4">
            <a:tint val="40000"/>
            <a:alpha val="90000"/>
            <a:hueOff val="5064811"/>
            <a:satOff val="-11909"/>
            <a:lumOff val="270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064811"/>
              <a:satOff val="-11909"/>
              <a:lumOff val="270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Hozzáférhető helyszín hivatalos tanácskozásra és rendezvényekre  </a:t>
          </a:r>
        </a:p>
      </dsp:txBody>
      <dsp:txXfrm rot="5400000">
        <a:off x="3734299" y="-1156857"/>
        <a:ext cx="596288" cy="6192688"/>
      </dsp:txXfrm>
    </dsp:sp>
    <dsp:sp modelId="{CA881108-C442-4EEB-AB8F-D03ACF8F3B48}">
      <dsp:nvSpPr>
        <dsp:cNvPr id="0" name=""/>
        <dsp:cNvSpPr/>
      </dsp:nvSpPr>
      <dsp:spPr>
        <a:xfrm>
          <a:off x="0" y="1566806"/>
          <a:ext cx="864087" cy="745360"/>
        </a:xfrm>
        <a:prstGeom prst="roundRect">
          <a:avLst/>
        </a:prstGeom>
        <a:gradFill rotWithShape="0">
          <a:gsLst>
            <a:gs pos="0">
              <a:schemeClr val="accent4">
                <a:hueOff val="5299066"/>
                <a:satOff val="-17301"/>
                <a:lumOff val="12941"/>
                <a:alphaOff val="0"/>
                <a:shade val="63000"/>
                <a:satMod val="165000"/>
              </a:schemeClr>
            </a:gs>
            <a:gs pos="30000">
              <a:schemeClr val="accent4">
                <a:hueOff val="5299066"/>
                <a:satOff val="-17301"/>
                <a:lumOff val="12941"/>
                <a:alphaOff val="0"/>
                <a:shade val="58000"/>
                <a:satMod val="165000"/>
              </a:schemeClr>
            </a:gs>
            <a:gs pos="75000">
              <a:schemeClr val="accent4">
                <a:hueOff val="5299066"/>
                <a:satOff val="-17301"/>
                <a:lumOff val="12941"/>
                <a:alphaOff val="0"/>
                <a:shade val="30000"/>
                <a:satMod val="175000"/>
              </a:schemeClr>
            </a:gs>
            <a:gs pos="100000">
              <a:schemeClr val="accent4">
                <a:hueOff val="5299066"/>
                <a:satOff val="-17301"/>
                <a:lumOff val="12941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800" kern="1200" dirty="0" smtClean="0"/>
            <a:t>3.</a:t>
          </a:r>
        </a:p>
      </dsp:txBody>
      <dsp:txXfrm>
        <a:off x="0" y="1566806"/>
        <a:ext cx="864087" cy="745360"/>
      </dsp:txXfrm>
    </dsp:sp>
    <dsp:sp modelId="{C3FE839E-A992-4E40-A8E9-4D02538F44FF}">
      <dsp:nvSpPr>
        <dsp:cNvPr id="0" name=""/>
        <dsp:cNvSpPr/>
      </dsp:nvSpPr>
      <dsp:spPr>
        <a:xfrm rot="5400000">
          <a:off x="3734299" y="-374229"/>
          <a:ext cx="596288" cy="6192688"/>
        </a:xfrm>
        <a:prstGeom prst="round2SameRect">
          <a:avLst/>
        </a:prstGeom>
        <a:solidFill>
          <a:schemeClr val="accent4">
            <a:tint val="40000"/>
            <a:alpha val="90000"/>
            <a:hueOff val="7597217"/>
            <a:satOff val="-17863"/>
            <a:lumOff val="405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7597217"/>
              <a:satOff val="-17863"/>
              <a:lumOff val="405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Kutatási és szakértői központ, adatbázissal, könyvtárral, (műhelymunka lehetősége kutatók, PhD hallgatók részére)</a:t>
          </a:r>
        </a:p>
      </dsp:txBody>
      <dsp:txXfrm rot="5400000">
        <a:off x="3734299" y="-374229"/>
        <a:ext cx="596288" cy="6192688"/>
      </dsp:txXfrm>
    </dsp:sp>
    <dsp:sp modelId="{57C53EBE-0625-4FEE-969A-6E3D9866EA47}">
      <dsp:nvSpPr>
        <dsp:cNvPr id="0" name=""/>
        <dsp:cNvSpPr/>
      </dsp:nvSpPr>
      <dsp:spPr>
        <a:xfrm>
          <a:off x="0" y="2349434"/>
          <a:ext cx="864087" cy="745360"/>
        </a:xfrm>
        <a:prstGeom prst="roundRect">
          <a:avLst/>
        </a:prstGeom>
        <a:gradFill rotWithShape="0">
          <a:gsLst>
            <a:gs pos="0">
              <a:schemeClr val="accent4">
                <a:hueOff val="7948598"/>
                <a:satOff val="-25951"/>
                <a:lumOff val="19412"/>
                <a:alphaOff val="0"/>
                <a:shade val="63000"/>
                <a:satMod val="165000"/>
              </a:schemeClr>
            </a:gs>
            <a:gs pos="30000">
              <a:schemeClr val="accent4">
                <a:hueOff val="7948598"/>
                <a:satOff val="-25951"/>
                <a:lumOff val="19412"/>
                <a:alphaOff val="0"/>
                <a:shade val="58000"/>
                <a:satMod val="165000"/>
              </a:schemeClr>
            </a:gs>
            <a:gs pos="75000">
              <a:schemeClr val="accent4">
                <a:hueOff val="7948598"/>
                <a:satOff val="-25951"/>
                <a:lumOff val="19412"/>
                <a:alphaOff val="0"/>
                <a:shade val="30000"/>
                <a:satMod val="175000"/>
              </a:schemeClr>
            </a:gs>
            <a:gs pos="100000">
              <a:schemeClr val="accent4">
                <a:hueOff val="7948598"/>
                <a:satOff val="-25951"/>
                <a:lumOff val="19412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800" kern="1200" dirty="0" smtClean="0"/>
            <a:t>4.</a:t>
          </a:r>
        </a:p>
      </dsp:txBody>
      <dsp:txXfrm>
        <a:off x="0" y="2349434"/>
        <a:ext cx="864087" cy="7453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51AF4E-46AF-4D57-B742-BB4A6E148262}">
      <dsp:nvSpPr>
        <dsp:cNvPr id="0" name=""/>
        <dsp:cNvSpPr/>
      </dsp:nvSpPr>
      <dsp:spPr>
        <a:xfrm rot="16200000">
          <a:off x="-1296645" y="1297585"/>
          <a:ext cx="5040560" cy="2445388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1.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Konferencia terem</a:t>
          </a:r>
          <a:endParaRPr lang="hu-HU" sz="2800" kern="1200" dirty="0"/>
        </a:p>
      </dsp:txBody>
      <dsp:txXfrm rot="16200000">
        <a:off x="-1296645" y="1297585"/>
        <a:ext cx="5040560" cy="2445388"/>
      </dsp:txXfrm>
    </dsp:sp>
    <dsp:sp modelId="{A43B456A-C917-4868-B0F2-68060A35A988}">
      <dsp:nvSpPr>
        <dsp:cNvPr id="0" name=""/>
        <dsp:cNvSpPr/>
      </dsp:nvSpPr>
      <dsp:spPr>
        <a:xfrm rot="16200000">
          <a:off x="1332148" y="1297585"/>
          <a:ext cx="5040560" cy="2445388"/>
        </a:xfrm>
        <a:prstGeom prst="flowChartManualOperation">
          <a:avLst/>
        </a:prstGeom>
        <a:gradFill rotWithShape="0">
          <a:gsLst>
            <a:gs pos="0">
              <a:schemeClr val="accent2">
                <a:hueOff val="-4859971"/>
                <a:satOff val="-4546"/>
                <a:lumOff val="-1568"/>
                <a:alphaOff val="0"/>
                <a:shade val="63000"/>
                <a:satMod val="165000"/>
              </a:schemeClr>
            </a:gs>
            <a:gs pos="30000">
              <a:schemeClr val="accent2">
                <a:hueOff val="-4859971"/>
                <a:satOff val="-4546"/>
                <a:lumOff val="-1568"/>
                <a:alphaOff val="0"/>
                <a:shade val="58000"/>
                <a:satMod val="165000"/>
              </a:schemeClr>
            </a:gs>
            <a:gs pos="75000">
              <a:schemeClr val="accent2">
                <a:hueOff val="-4859971"/>
                <a:satOff val="-4546"/>
                <a:lumOff val="-1568"/>
                <a:alphaOff val="0"/>
                <a:shade val="30000"/>
                <a:satMod val="175000"/>
              </a:schemeClr>
            </a:gs>
            <a:gs pos="100000">
              <a:schemeClr val="accent2">
                <a:hueOff val="-4859971"/>
                <a:satOff val="-4546"/>
                <a:lumOff val="-1568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smtClean="0"/>
            <a:t>2.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smtClean="0"/>
            <a:t>Iroda és Oktató Központ</a:t>
          </a:r>
          <a:endParaRPr lang="hu-HU" sz="3200" kern="1200" dirty="0"/>
        </a:p>
      </dsp:txBody>
      <dsp:txXfrm rot="16200000">
        <a:off x="1332148" y="1297585"/>
        <a:ext cx="5040560" cy="2445388"/>
      </dsp:txXfrm>
    </dsp:sp>
    <dsp:sp modelId="{C62E5203-C9C2-49BC-9539-233EA44CB080}">
      <dsp:nvSpPr>
        <dsp:cNvPr id="0" name=""/>
        <dsp:cNvSpPr/>
      </dsp:nvSpPr>
      <dsp:spPr>
        <a:xfrm rot="16200000">
          <a:off x="3960941" y="1297585"/>
          <a:ext cx="5040560" cy="2445388"/>
        </a:xfrm>
        <a:prstGeom prst="flowChartManualOperation">
          <a:avLst/>
        </a:prstGeom>
        <a:gradFill rotWithShape="0">
          <a:gsLst>
            <a:gs pos="0">
              <a:schemeClr val="accent2">
                <a:hueOff val="-9719941"/>
                <a:satOff val="-9091"/>
                <a:lumOff val="-3136"/>
                <a:alphaOff val="0"/>
                <a:shade val="63000"/>
                <a:satMod val="165000"/>
              </a:schemeClr>
            </a:gs>
            <a:gs pos="30000">
              <a:schemeClr val="accent2">
                <a:hueOff val="-9719941"/>
                <a:satOff val="-9091"/>
                <a:lumOff val="-3136"/>
                <a:alphaOff val="0"/>
                <a:shade val="58000"/>
                <a:satMod val="165000"/>
              </a:schemeClr>
            </a:gs>
            <a:gs pos="75000">
              <a:schemeClr val="accent2">
                <a:hueOff val="-9719941"/>
                <a:satOff val="-9091"/>
                <a:lumOff val="-3136"/>
                <a:alphaOff val="0"/>
                <a:shade val="30000"/>
                <a:satMod val="175000"/>
              </a:schemeClr>
            </a:gs>
            <a:gs pos="100000">
              <a:schemeClr val="accent2">
                <a:hueOff val="-9719941"/>
                <a:satOff val="-9091"/>
                <a:lumOff val="-3136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smtClean="0"/>
            <a:t>3.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smtClean="0"/>
            <a:t>Tervezői Teszt Csoport</a:t>
          </a:r>
          <a:endParaRPr lang="hu-HU" sz="3200" kern="1200" dirty="0" smtClean="0"/>
        </a:p>
      </dsp:txBody>
      <dsp:txXfrm rot="16200000">
        <a:off x="3960941" y="1297585"/>
        <a:ext cx="5040560" cy="244538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599910-7DE0-4077-8A2B-7DD26ADFFF13}">
      <dsp:nvSpPr>
        <dsp:cNvPr id="0" name=""/>
        <dsp:cNvSpPr/>
      </dsp:nvSpPr>
      <dsp:spPr>
        <a:xfrm rot="10800000">
          <a:off x="1208294" y="806"/>
          <a:ext cx="4053840" cy="74885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26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0" kern="1200" dirty="0" smtClean="0">
              <a:solidFill>
                <a:schemeClr val="tx1"/>
              </a:solidFill>
            </a:rPr>
            <a:t>Akadálymentes </a:t>
          </a:r>
          <a:r>
            <a:rPr lang="hu-HU" sz="1200" b="0" kern="1200" dirty="0" smtClean="0">
              <a:solidFill>
                <a:schemeClr val="tx1"/>
              </a:solidFill>
            </a:rPr>
            <a:t> bejutás: parkoló</a:t>
          </a:r>
          <a:r>
            <a:rPr lang="hu-HU" sz="1200" b="0" kern="1200" dirty="0" smtClean="0">
              <a:solidFill>
                <a:schemeClr val="tx1"/>
              </a:solidFill>
            </a:rPr>
            <a:t>, lift </a:t>
          </a:r>
          <a:r>
            <a:rPr lang="hu-HU" sz="1200" b="0" kern="1200" dirty="0" smtClean="0">
              <a:solidFill>
                <a:schemeClr val="tx1"/>
              </a:solidFill>
            </a:rPr>
            <a:t>, vezetősáv, hangos t érkép, piktogramok </a:t>
          </a:r>
          <a:endParaRPr lang="hu-HU" sz="1200" b="0" kern="1200" dirty="0">
            <a:solidFill>
              <a:schemeClr val="tx1"/>
            </a:solidFill>
          </a:endParaRPr>
        </a:p>
      </dsp:txBody>
      <dsp:txXfrm rot="10800000">
        <a:off x="1208294" y="806"/>
        <a:ext cx="4053840" cy="748858"/>
      </dsp:txXfrm>
    </dsp:sp>
    <dsp:sp modelId="{1D4CE7B7-94C0-40DE-AA7B-F72D9DFCCC2A}">
      <dsp:nvSpPr>
        <dsp:cNvPr id="0" name=""/>
        <dsp:cNvSpPr/>
      </dsp:nvSpPr>
      <dsp:spPr>
        <a:xfrm>
          <a:off x="106821" y="646224"/>
          <a:ext cx="748858" cy="748858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FDB5A-12E9-400D-8BBA-57D14D0011A7}">
      <dsp:nvSpPr>
        <dsp:cNvPr id="0" name=""/>
        <dsp:cNvSpPr/>
      </dsp:nvSpPr>
      <dsp:spPr>
        <a:xfrm rot="10800000">
          <a:off x="1208294" y="973204"/>
          <a:ext cx="4053840" cy="74885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26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0" kern="1200" dirty="0" smtClean="0">
              <a:solidFill>
                <a:schemeClr val="tx1"/>
              </a:solidFill>
            </a:rPr>
            <a:t>Akadálymentes konferencia terem:  helyigény biztosítása, orientációt segítő kontrasztos színezés, indukciós hurok</a:t>
          </a:r>
          <a:endParaRPr lang="hu-HU" sz="1200" b="0" kern="1200" dirty="0" smtClean="0">
            <a:solidFill>
              <a:schemeClr val="tx1"/>
            </a:solidFill>
          </a:endParaRPr>
        </a:p>
      </dsp:txBody>
      <dsp:txXfrm rot="10800000">
        <a:off x="1208294" y="973204"/>
        <a:ext cx="4053840" cy="748858"/>
      </dsp:txXfrm>
    </dsp:sp>
    <dsp:sp modelId="{A388CBCC-7788-4117-A2B8-938C1588E7CB}">
      <dsp:nvSpPr>
        <dsp:cNvPr id="0" name=""/>
        <dsp:cNvSpPr/>
      </dsp:nvSpPr>
      <dsp:spPr>
        <a:xfrm>
          <a:off x="674463" y="1077745"/>
          <a:ext cx="748858" cy="748858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B1029-3F23-43CE-BF3F-36768224B8DE}">
      <dsp:nvSpPr>
        <dsp:cNvPr id="0" name=""/>
        <dsp:cNvSpPr/>
      </dsp:nvSpPr>
      <dsp:spPr>
        <a:xfrm rot="10800000">
          <a:off x="1208294" y="1945602"/>
          <a:ext cx="4053840" cy="74885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26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0" kern="1200" dirty="0" smtClean="0">
              <a:solidFill>
                <a:schemeClr val="tx1"/>
              </a:solidFill>
            </a:rPr>
            <a:t>Akadálymentes  előadások: jelnyelvi vagy jegyzetelő tolmácsolás,  indukciós hurok</a:t>
          </a:r>
          <a:endParaRPr lang="hu-HU" sz="1200" b="0" kern="1200" dirty="0" smtClean="0">
            <a:solidFill>
              <a:schemeClr val="tx1"/>
            </a:solidFill>
          </a:endParaRPr>
        </a:p>
      </dsp:txBody>
      <dsp:txXfrm rot="10800000">
        <a:off x="1208294" y="1945602"/>
        <a:ext cx="4053840" cy="748858"/>
      </dsp:txXfrm>
    </dsp:sp>
    <dsp:sp modelId="{51081F28-8510-4229-8BDC-AB296979DEFD}">
      <dsp:nvSpPr>
        <dsp:cNvPr id="0" name=""/>
        <dsp:cNvSpPr/>
      </dsp:nvSpPr>
      <dsp:spPr>
        <a:xfrm>
          <a:off x="674463" y="2050143"/>
          <a:ext cx="748858" cy="748858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828B3-D9C0-406B-AB6D-274A1DB05D76}">
      <dsp:nvSpPr>
        <dsp:cNvPr id="0" name=""/>
        <dsp:cNvSpPr/>
      </dsp:nvSpPr>
      <dsp:spPr>
        <a:xfrm rot="10800000">
          <a:off x="1208294" y="2918001"/>
          <a:ext cx="4053840" cy="74885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26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>
              <a:solidFill>
                <a:schemeClr val="tx1"/>
              </a:solidFill>
            </a:rPr>
            <a:t>Megfelelő székek </a:t>
          </a:r>
          <a:r>
            <a:rPr lang="hu-HU" sz="1200" kern="1200" smtClean="0">
              <a:solidFill>
                <a:schemeClr val="tx1"/>
              </a:solidFill>
            </a:rPr>
            <a:t>(karf, </a:t>
          </a:r>
          <a:r>
            <a:rPr lang="hu-HU" sz="1200" kern="1200" dirty="0" smtClean="0">
              <a:solidFill>
                <a:schemeClr val="tx1"/>
              </a:solidFill>
            </a:rPr>
            <a:t>karfa nélküli, írótáblás, jobb és balkezes, kerekes szék, orientációt segítő színes székek</a:t>
          </a:r>
          <a:endParaRPr lang="hu-HU" sz="1200" kern="1200" dirty="0" smtClean="0">
            <a:solidFill>
              <a:schemeClr val="tx1"/>
            </a:solidFill>
          </a:endParaRPr>
        </a:p>
      </dsp:txBody>
      <dsp:txXfrm rot="10800000">
        <a:off x="1208294" y="2918001"/>
        <a:ext cx="4053840" cy="748858"/>
      </dsp:txXfrm>
    </dsp:sp>
    <dsp:sp modelId="{CCEBCF7B-2B86-4DBE-AA18-0488F012194C}">
      <dsp:nvSpPr>
        <dsp:cNvPr id="0" name=""/>
        <dsp:cNvSpPr/>
      </dsp:nvSpPr>
      <dsp:spPr>
        <a:xfrm>
          <a:off x="674463" y="3022541"/>
          <a:ext cx="748858" cy="748858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B35BA-E5CB-48AC-ACCA-5524860335E0}">
      <dsp:nvSpPr>
        <dsp:cNvPr id="0" name=""/>
        <dsp:cNvSpPr/>
      </dsp:nvSpPr>
      <dsp:spPr>
        <a:xfrm rot="10800000">
          <a:off x="1208294" y="3890399"/>
          <a:ext cx="4053840" cy="74885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26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chemeClr val="tx1"/>
              </a:solidFill>
            </a:rPr>
            <a:t>Akadálymentes  büfé, mosdó, ruhatár</a:t>
          </a:r>
          <a:endParaRPr lang="hu-HU" sz="1200" b="1" kern="1200" dirty="0" smtClean="0">
            <a:solidFill>
              <a:schemeClr val="tx1"/>
            </a:solidFill>
          </a:endParaRPr>
        </a:p>
      </dsp:txBody>
      <dsp:txXfrm rot="10800000">
        <a:off x="1208294" y="3890399"/>
        <a:ext cx="4053840" cy="748858"/>
      </dsp:txXfrm>
    </dsp:sp>
    <dsp:sp modelId="{E4BB8B71-3D2D-49D2-B22D-35AEC9D85EC6}">
      <dsp:nvSpPr>
        <dsp:cNvPr id="0" name=""/>
        <dsp:cNvSpPr/>
      </dsp:nvSpPr>
      <dsp:spPr>
        <a:xfrm>
          <a:off x="674463" y="3891205"/>
          <a:ext cx="748858" cy="748858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599910-7DE0-4077-8A2B-7DD26ADFFF13}">
      <dsp:nvSpPr>
        <dsp:cNvPr id="0" name=""/>
        <dsp:cNvSpPr/>
      </dsp:nvSpPr>
      <dsp:spPr>
        <a:xfrm rot="10800000">
          <a:off x="1187105" y="547"/>
          <a:ext cx="4053840" cy="66410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850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>
              <a:solidFill>
                <a:schemeClr val="tx1"/>
              </a:solidFill>
            </a:rPr>
            <a:t>Jelzőrendszerek: kaputelefon, ajtócsengést és nyitást jelző hang és fény</a:t>
          </a:r>
          <a:endParaRPr lang="hu-HU" sz="1200" b="0" kern="1200" dirty="0">
            <a:solidFill>
              <a:schemeClr val="tx1"/>
            </a:solidFill>
          </a:endParaRPr>
        </a:p>
      </dsp:txBody>
      <dsp:txXfrm rot="10800000">
        <a:off x="1187105" y="547"/>
        <a:ext cx="4053840" cy="664100"/>
      </dsp:txXfrm>
    </dsp:sp>
    <dsp:sp modelId="{1D4CE7B7-94C0-40DE-AA7B-F72D9DFCCC2A}">
      <dsp:nvSpPr>
        <dsp:cNvPr id="0" name=""/>
        <dsp:cNvSpPr/>
      </dsp:nvSpPr>
      <dsp:spPr>
        <a:xfrm>
          <a:off x="210299" y="572916"/>
          <a:ext cx="664100" cy="664100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FDB5A-12E9-400D-8BBA-57D14D0011A7}">
      <dsp:nvSpPr>
        <dsp:cNvPr id="0" name=""/>
        <dsp:cNvSpPr/>
      </dsp:nvSpPr>
      <dsp:spPr>
        <a:xfrm rot="10800000">
          <a:off x="1187105" y="862887"/>
          <a:ext cx="4053840" cy="66410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850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0" kern="1200" dirty="0" smtClean="0">
              <a:solidFill>
                <a:schemeClr val="tx1"/>
              </a:solidFill>
            </a:rPr>
            <a:t>Ergonomikus, guruló, állítható bútorok (székek, asztalok, polcok, lábtartók)</a:t>
          </a:r>
          <a:endParaRPr lang="hu-HU" sz="1200" kern="1200" dirty="0" smtClean="0">
            <a:solidFill>
              <a:schemeClr val="tx1"/>
            </a:solidFill>
          </a:endParaRPr>
        </a:p>
      </dsp:txBody>
      <dsp:txXfrm rot="10800000">
        <a:off x="1187105" y="862887"/>
        <a:ext cx="4053840" cy="664100"/>
      </dsp:txXfrm>
    </dsp:sp>
    <dsp:sp modelId="{A388CBCC-7788-4117-A2B8-938C1588E7CB}">
      <dsp:nvSpPr>
        <dsp:cNvPr id="0" name=""/>
        <dsp:cNvSpPr/>
      </dsp:nvSpPr>
      <dsp:spPr>
        <a:xfrm>
          <a:off x="713694" y="955596"/>
          <a:ext cx="664100" cy="664100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6A453-12E1-44CF-BD59-B3F3918AE309}">
      <dsp:nvSpPr>
        <dsp:cNvPr id="0" name=""/>
        <dsp:cNvSpPr/>
      </dsp:nvSpPr>
      <dsp:spPr>
        <a:xfrm rot="10800000">
          <a:off x="1187105" y="1755749"/>
          <a:ext cx="4053840" cy="66410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850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>
              <a:solidFill>
                <a:schemeClr val="tx1"/>
              </a:solidFill>
            </a:rPr>
            <a:t>Kommunikációs  eszközök: </a:t>
          </a:r>
          <a:r>
            <a:rPr lang="hu-HU" sz="1200" kern="1200" dirty="0" err="1" smtClean="0">
              <a:solidFill>
                <a:schemeClr val="tx1"/>
              </a:solidFill>
            </a:rPr>
            <a:t>iphone</a:t>
          </a:r>
          <a:r>
            <a:rPr lang="hu-HU" sz="1200" kern="1200" dirty="0" smtClean="0">
              <a:solidFill>
                <a:schemeClr val="tx1"/>
              </a:solidFill>
            </a:rPr>
            <a:t>, hanggal, fénnyel, rezgéssel jelző telefonok, indukciós hurok, orientációt segítő színek</a:t>
          </a:r>
          <a:endParaRPr lang="hu-HU" sz="1200" kern="1200" dirty="0" smtClean="0">
            <a:solidFill>
              <a:schemeClr val="tx1"/>
            </a:solidFill>
          </a:endParaRPr>
        </a:p>
      </dsp:txBody>
      <dsp:txXfrm rot="10800000">
        <a:off x="1187105" y="1755749"/>
        <a:ext cx="4053840" cy="664100"/>
      </dsp:txXfrm>
    </dsp:sp>
    <dsp:sp modelId="{F19AD637-91D9-40A6-8ECD-8325AF74698E}">
      <dsp:nvSpPr>
        <dsp:cNvPr id="0" name=""/>
        <dsp:cNvSpPr/>
      </dsp:nvSpPr>
      <dsp:spPr>
        <a:xfrm>
          <a:off x="713694" y="1817936"/>
          <a:ext cx="664100" cy="664100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B35BA-E5CB-48AC-ACCA-5524860335E0}">
      <dsp:nvSpPr>
        <dsp:cNvPr id="0" name=""/>
        <dsp:cNvSpPr/>
      </dsp:nvSpPr>
      <dsp:spPr>
        <a:xfrm rot="10800000">
          <a:off x="1187105" y="2587567"/>
          <a:ext cx="4053840" cy="66410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850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0" kern="1200" dirty="0" smtClean="0">
              <a:solidFill>
                <a:schemeClr val="tx1"/>
              </a:solidFill>
            </a:rPr>
            <a:t>Számítógép  használatot segítő eszközök: speciális egér, kontrasztos billentyűzet, nagy méretű képernyő</a:t>
          </a:r>
          <a:endParaRPr lang="hu-HU" sz="1200" b="0" kern="1200" dirty="0" smtClean="0">
            <a:solidFill>
              <a:schemeClr val="tx1"/>
            </a:solidFill>
          </a:endParaRPr>
        </a:p>
      </dsp:txBody>
      <dsp:txXfrm rot="10800000">
        <a:off x="1187105" y="2587567"/>
        <a:ext cx="4053840" cy="664100"/>
      </dsp:txXfrm>
    </dsp:sp>
    <dsp:sp modelId="{E4BB8B71-3D2D-49D2-B22D-35AEC9D85EC6}">
      <dsp:nvSpPr>
        <dsp:cNvPr id="0" name=""/>
        <dsp:cNvSpPr/>
      </dsp:nvSpPr>
      <dsp:spPr>
        <a:xfrm>
          <a:off x="713694" y="2680276"/>
          <a:ext cx="664100" cy="664100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71CE8A-F2B4-44AB-92D5-9BACDFD6EC69}">
      <dsp:nvSpPr>
        <dsp:cNvPr id="0" name=""/>
        <dsp:cNvSpPr/>
      </dsp:nvSpPr>
      <dsp:spPr>
        <a:xfrm rot="10800000">
          <a:off x="1187105" y="3449907"/>
          <a:ext cx="4053840" cy="90157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850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200" kern="1200" dirty="0" smtClean="0">
            <a:solidFill>
              <a:schemeClr val="tx1"/>
            </a:solidFill>
          </a:endParaRPr>
        </a:p>
      </dsp:txBody>
      <dsp:txXfrm rot="10800000">
        <a:off x="1187105" y="3449907"/>
        <a:ext cx="4053840" cy="901576"/>
      </dsp:txXfrm>
    </dsp:sp>
    <dsp:sp modelId="{50940530-9C77-4970-A72B-70E75B90066B}">
      <dsp:nvSpPr>
        <dsp:cNvPr id="0" name=""/>
        <dsp:cNvSpPr/>
      </dsp:nvSpPr>
      <dsp:spPr>
        <a:xfrm>
          <a:off x="855054" y="3568645"/>
          <a:ext cx="664100" cy="664100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599910-7DE0-4077-8A2B-7DD26ADFFF13}">
      <dsp:nvSpPr>
        <dsp:cNvPr id="0" name=""/>
        <dsp:cNvSpPr/>
      </dsp:nvSpPr>
      <dsp:spPr>
        <a:xfrm rot="10800000">
          <a:off x="1187105" y="547"/>
          <a:ext cx="4053840" cy="66410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850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>
              <a:solidFill>
                <a:schemeClr val="tx1"/>
              </a:solidFill>
            </a:rPr>
            <a:t>Jelzőrendszerek: kaputelefon, ajtócsengést és nyitást jelző hang és fény</a:t>
          </a:r>
          <a:endParaRPr lang="hu-HU" sz="1200" b="0" kern="1200" dirty="0">
            <a:solidFill>
              <a:schemeClr val="tx1"/>
            </a:solidFill>
          </a:endParaRPr>
        </a:p>
      </dsp:txBody>
      <dsp:txXfrm rot="10800000">
        <a:off x="1187105" y="547"/>
        <a:ext cx="4053840" cy="664100"/>
      </dsp:txXfrm>
    </dsp:sp>
    <dsp:sp modelId="{1D4CE7B7-94C0-40DE-AA7B-F72D9DFCCC2A}">
      <dsp:nvSpPr>
        <dsp:cNvPr id="0" name=""/>
        <dsp:cNvSpPr/>
      </dsp:nvSpPr>
      <dsp:spPr>
        <a:xfrm>
          <a:off x="210299" y="572916"/>
          <a:ext cx="664100" cy="664100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FDB5A-12E9-400D-8BBA-57D14D0011A7}">
      <dsp:nvSpPr>
        <dsp:cNvPr id="0" name=""/>
        <dsp:cNvSpPr/>
      </dsp:nvSpPr>
      <dsp:spPr>
        <a:xfrm rot="10800000">
          <a:off x="1187105" y="862887"/>
          <a:ext cx="4053840" cy="66410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850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0" kern="1200" dirty="0" smtClean="0">
              <a:solidFill>
                <a:schemeClr val="tx1"/>
              </a:solidFill>
            </a:rPr>
            <a:t>Ergonomikus, guruló, állítható bútorok (székek, asztalok, polcok, lábtartók)</a:t>
          </a:r>
          <a:endParaRPr lang="hu-HU" sz="1200" kern="1200" dirty="0" smtClean="0">
            <a:solidFill>
              <a:schemeClr val="tx1"/>
            </a:solidFill>
          </a:endParaRPr>
        </a:p>
      </dsp:txBody>
      <dsp:txXfrm rot="10800000">
        <a:off x="1187105" y="862887"/>
        <a:ext cx="4053840" cy="664100"/>
      </dsp:txXfrm>
    </dsp:sp>
    <dsp:sp modelId="{A388CBCC-7788-4117-A2B8-938C1588E7CB}">
      <dsp:nvSpPr>
        <dsp:cNvPr id="0" name=""/>
        <dsp:cNvSpPr/>
      </dsp:nvSpPr>
      <dsp:spPr>
        <a:xfrm>
          <a:off x="713694" y="955596"/>
          <a:ext cx="664100" cy="664100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6A453-12E1-44CF-BD59-B3F3918AE309}">
      <dsp:nvSpPr>
        <dsp:cNvPr id="0" name=""/>
        <dsp:cNvSpPr/>
      </dsp:nvSpPr>
      <dsp:spPr>
        <a:xfrm rot="10800000">
          <a:off x="1187105" y="1755749"/>
          <a:ext cx="4053840" cy="66410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850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>
              <a:solidFill>
                <a:schemeClr val="tx1"/>
              </a:solidFill>
            </a:rPr>
            <a:t>Kommunikációs  eszközök: </a:t>
          </a:r>
          <a:r>
            <a:rPr lang="hu-HU" sz="1200" kern="1200" dirty="0" err="1" smtClean="0">
              <a:solidFill>
                <a:schemeClr val="tx1"/>
              </a:solidFill>
            </a:rPr>
            <a:t>iphone</a:t>
          </a:r>
          <a:r>
            <a:rPr lang="hu-HU" sz="1200" kern="1200" dirty="0" smtClean="0">
              <a:solidFill>
                <a:schemeClr val="tx1"/>
              </a:solidFill>
            </a:rPr>
            <a:t>, hanggal, fénnyel, rezgéssel jelző telefonok, indukciós hurok, orientációt segítő színek</a:t>
          </a:r>
          <a:endParaRPr lang="hu-HU" sz="1200" kern="1200" dirty="0" smtClean="0">
            <a:solidFill>
              <a:schemeClr val="tx1"/>
            </a:solidFill>
          </a:endParaRPr>
        </a:p>
      </dsp:txBody>
      <dsp:txXfrm rot="10800000">
        <a:off x="1187105" y="1755749"/>
        <a:ext cx="4053840" cy="664100"/>
      </dsp:txXfrm>
    </dsp:sp>
    <dsp:sp modelId="{F19AD637-91D9-40A6-8ECD-8325AF74698E}">
      <dsp:nvSpPr>
        <dsp:cNvPr id="0" name=""/>
        <dsp:cNvSpPr/>
      </dsp:nvSpPr>
      <dsp:spPr>
        <a:xfrm>
          <a:off x="713694" y="1817936"/>
          <a:ext cx="664100" cy="664100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B35BA-E5CB-48AC-ACCA-5524860335E0}">
      <dsp:nvSpPr>
        <dsp:cNvPr id="0" name=""/>
        <dsp:cNvSpPr/>
      </dsp:nvSpPr>
      <dsp:spPr>
        <a:xfrm rot="10800000">
          <a:off x="1187105" y="2587567"/>
          <a:ext cx="4053840" cy="66410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850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0" kern="1200" dirty="0" smtClean="0">
              <a:solidFill>
                <a:schemeClr val="tx1"/>
              </a:solidFill>
            </a:rPr>
            <a:t>Számítógép  használatot segítő eszközök: speciális egér, kontrasztos billentyűzet, nagy méretű képernyő</a:t>
          </a:r>
          <a:endParaRPr lang="hu-HU" sz="1200" b="0" kern="1200" dirty="0" smtClean="0">
            <a:solidFill>
              <a:schemeClr val="tx1"/>
            </a:solidFill>
          </a:endParaRPr>
        </a:p>
      </dsp:txBody>
      <dsp:txXfrm rot="10800000">
        <a:off x="1187105" y="2587567"/>
        <a:ext cx="4053840" cy="664100"/>
      </dsp:txXfrm>
    </dsp:sp>
    <dsp:sp modelId="{E4BB8B71-3D2D-49D2-B22D-35AEC9D85EC6}">
      <dsp:nvSpPr>
        <dsp:cNvPr id="0" name=""/>
        <dsp:cNvSpPr/>
      </dsp:nvSpPr>
      <dsp:spPr>
        <a:xfrm>
          <a:off x="713694" y="2680276"/>
          <a:ext cx="664100" cy="664100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71CE8A-F2B4-44AB-92D5-9BACDFD6EC69}">
      <dsp:nvSpPr>
        <dsp:cNvPr id="0" name=""/>
        <dsp:cNvSpPr/>
      </dsp:nvSpPr>
      <dsp:spPr>
        <a:xfrm rot="10800000">
          <a:off x="1187105" y="3449907"/>
          <a:ext cx="4053840" cy="90157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850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200" kern="1200" dirty="0" smtClean="0">
            <a:solidFill>
              <a:schemeClr val="tx1"/>
            </a:solidFill>
          </a:endParaRPr>
        </a:p>
      </dsp:txBody>
      <dsp:txXfrm rot="10800000">
        <a:off x="1187105" y="3449907"/>
        <a:ext cx="4053840" cy="901576"/>
      </dsp:txXfrm>
    </dsp:sp>
    <dsp:sp modelId="{50940530-9C77-4970-A72B-70E75B90066B}">
      <dsp:nvSpPr>
        <dsp:cNvPr id="0" name=""/>
        <dsp:cNvSpPr/>
      </dsp:nvSpPr>
      <dsp:spPr>
        <a:xfrm>
          <a:off x="855054" y="3568645"/>
          <a:ext cx="664100" cy="664100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AFDB5A-12E9-400D-8BBA-57D14D0011A7}">
      <dsp:nvSpPr>
        <dsp:cNvPr id="0" name=""/>
        <dsp:cNvSpPr/>
      </dsp:nvSpPr>
      <dsp:spPr>
        <a:xfrm rot="10800000">
          <a:off x="1084731" y="1479"/>
          <a:ext cx="3639284" cy="67227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456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0" kern="1200" dirty="0" smtClean="0">
              <a:solidFill>
                <a:schemeClr val="tx1"/>
              </a:solidFill>
            </a:rPr>
            <a:t>Akadálymentes oktató terem:  helyigény biztosítása, orientációt segítő kontrasztos színezés, indukciós hurok</a:t>
          </a:r>
          <a:endParaRPr lang="hu-HU" sz="1200" b="0" kern="1200" dirty="0" smtClean="0">
            <a:solidFill>
              <a:schemeClr val="tx1"/>
            </a:solidFill>
          </a:endParaRPr>
        </a:p>
      </dsp:txBody>
      <dsp:txXfrm rot="10800000">
        <a:off x="1084731" y="1479"/>
        <a:ext cx="3639284" cy="672278"/>
      </dsp:txXfrm>
    </dsp:sp>
    <dsp:sp modelId="{A388CBCC-7788-4117-A2B8-938C1588E7CB}">
      <dsp:nvSpPr>
        <dsp:cNvPr id="0" name=""/>
        <dsp:cNvSpPr/>
      </dsp:nvSpPr>
      <dsp:spPr>
        <a:xfrm>
          <a:off x="605491" y="95329"/>
          <a:ext cx="672278" cy="672278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B1029-3F23-43CE-BF3F-36768224B8DE}">
      <dsp:nvSpPr>
        <dsp:cNvPr id="0" name=""/>
        <dsp:cNvSpPr/>
      </dsp:nvSpPr>
      <dsp:spPr>
        <a:xfrm rot="10800000">
          <a:off x="1084731" y="1046324"/>
          <a:ext cx="3639284" cy="67227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456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0" kern="1200" dirty="0" smtClean="0">
              <a:solidFill>
                <a:schemeClr val="tx1"/>
              </a:solidFill>
            </a:rPr>
            <a:t>Akadálymentes  előadások: jelnyelvi vagy jegyzetelő tolmácsolás,  indukciós hurok</a:t>
          </a:r>
          <a:endParaRPr lang="hu-HU" sz="1200" b="0" kern="1200" dirty="0" smtClean="0">
            <a:solidFill>
              <a:schemeClr val="tx1"/>
            </a:solidFill>
          </a:endParaRPr>
        </a:p>
      </dsp:txBody>
      <dsp:txXfrm rot="10800000">
        <a:off x="1084731" y="1046324"/>
        <a:ext cx="3639284" cy="672278"/>
      </dsp:txXfrm>
    </dsp:sp>
    <dsp:sp modelId="{51081F28-8510-4229-8BDC-AB296979DEFD}">
      <dsp:nvSpPr>
        <dsp:cNvPr id="0" name=""/>
        <dsp:cNvSpPr/>
      </dsp:nvSpPr>
      <dsp:spPr>
        <a:xfrm>
          <a:off x="605491" y="1140174"/>
          <a:ext cx="672278" cy="672278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828B3-D9C0-406B-AB6D-274A1DB05D76}">
      <dsp:nvSpPr>
        <dsp:cNvPr id="0" name=""/>
        <dsp:cNvSpPr/>
      </dsp:nvSpPr>
      <dsp:spPr>
        <a:xfrm rot="10800000">
          <a:off x="1084731" y="2091168"/>
          <a:ext cx="3639284" cy="67227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456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>
              <a:solidFill>
                <a:schemeClr val="tx1"/>
              </a:solidFill>
            </a:rPr>
            <a:t>Megfelelő székek (karfa, </a:t>
          </a:r>
          <a:r>
            <a:rPr lang="hu-HU" sz="1200" kern="1200" dirty="0" err="1" smtClean="0">
              <a:solidFill>
                <a:schemeClr val="tx1"/>
              </a:solidFill>
            </a:rPr>
            <a:t>karfa</a:t>
          </a:r>
          <a:r>
            <a:rPr lang="hu-HU" sz="1200" kern="1200" dirty="0" smtClean="0">
              <a:solidFill>
                <a:schemeClr val="tx1"/>
              </a:solidFill>
            </a:rPr>
            <a:t> nélküli, írótáblás, jobb és balkezes, kerekes szék, orientációt segítő színes székek</a:t>
          </a:r>
          <a:endParaRPr lang="hu-HU" sz="1200" kern="1200" dirty="0" smtClean="0">
            <a:solidFill>
              <a:schemeClr val="tx1"/>
            </a:solidFill>
          </a:endParaRPr>
        </a:p>
      </dsp:txBody>
      <dsp:txXfrm rot="10800000">
        <a:off x="1084731" y="2091168"/>
        <a:ext cx="3639284" cy="672278"/>
      </dsp:txXfrm>
    </dsp:sp>
    <dsp:sp modelId="{CCEBCF7B-2B86-4DBE-AA18-0488F012194C}">
      <dsp:nvSpPr>
        <dsp:cNvPr id="0" name=""/>
        <dsp:cNvSpPr/>
      </dsp:nvSpPr>
      <dsp:spPr>
        <a:xfrm>
          <a:off x="605491" y="2185018"/>
          <a:ext cx="672278" cy="672278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B35BA-E5CB-48AC-ACCA-5524860335E0}">
      <dsp:nvSpPr>
        <dsp:cNvPr id="0" name=""/>
        <dsp:cNvSpPr/>
      </dsp:nvSpPr>
      <dsp:spPr>
        <a:xfrm rot="10800000">
          <a:off x="1084731" y="3136013"/>
          <a:ext cx="3639284" cy="926507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456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0" kern="1200" dirty="0" smtClean="0">
              <a:solidFill>
                <a:schemeClr val="tx1"/>
              </a:solidFill>
            </a:rPr>
            <a:t>Oktatást segítő interaktív </a:t>
          </a:r>
          <a:r>
            <a:rPr lang="hu-HU" sz="1200" b="0" kern="1200" smtClean="0">
              <a:solidFill>
                <a:schemeClr val="tx1"/>
              </a:solidFill>
            </a:rPr>
            <a:t>tábla :: </a:t>
          </a:r>
          <a:r>
            <a:rPr lang="hu-HU" sz="1200" b="0" kern="1200" dirty="0" smtClean="0">
              <a:solidFill>
                <a:schemeClr val="tx1"/>
              </a:solidFill>
            </a:rPr>
            <a:t>magassága elektromosan állítható,  ultrarövid projekt távolság (éles, káprázatmentes), 3D kamera, állítható betűméret</a:t>
          </a:r>
          <a:endParaRPr lang="hu-HU" sz="1200" b="0" kern="1200" dirty="0" smtClean="0">
            <a:solidFill>
              <a:schemeClr val="tx1"/>
            </a:solidFill>
          </a:endParaRPr>
        </a:p>
      </dsp:txBody>
      <dsp:txXfrm rot="10800000">
        <a:off x="1084731" y="3136013"/>
        <a:ext cx="3639284" cy="926507"/>
      </dsp:txXfrm>
    </dsp:sp>
    <dsp:sp modelId="{E4BB8B71-3D2D-49D2-B22D-35AEC9D85EC6}">
      <dsp:nvSpPr>
        <dsp:cNvPr id="0" name=""/>
        <dsp:cNvSpPr/>
      </dsp:nvSpPr>
      <dsp:spPr>
        <a:xfrm>
          <a:off x="605491" y="3356978"/>
          <a:ext cx="672278" cy="672278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04F92D-E4BA-4251-98BC-05BE94EB5143}">
      <dsp:nvSpPr>
        <dsp:cNvPr id="0" name=""/>
        <dsp:cNvSpPr/>
      </dsp:nvSpPr>
      <dsp:spPr>
        <a:xfrm>
          <a:off x="0" y="36596"/>
          <a:ext cx="3816672" cy="6192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Info</a:t>
          </a:r>
          <a:r>
            <a:rPr lang="hu-HU" sz="1700" b="1" kern="1200" dirty="0" smtClean="0"/>
            <a:t>kommunikációs</a:t>
          </a:r>
          <a:r>
            <a:rPr lang="en-US" sz="1700" b="1" kern="1200" dirty="0" smtClean="0"/>
            <a:t> </a:t>
          </a:r>
          <a:r>
            <a:rPr lang="hu-HU" sz="1700" b="1" kern="1200" dirty="0" smtClean="0"/>
            <a:t>akadálymentesítés</a:t>
          </a:r>
          <a:r>
            <a:rPr lang="en-US" sz="1700" b="1" kern="1200" dirty="0" smtClean="0"/>
            <a:t> </a:t>
          </a:r>
          <a:endParaRPr lang="hu-HU" sz="1700" kern="1200" dirty="0"/>
        </a:p>
      </dsp:txBody>
      <dsp:txXfrm>
        <a:off x="0" y="36596"/>
        <a:ext cx="3816672" cy="619233"/>
      </dsp:txXfrm>
    </dsp:sp>
    <dsp:sp modelId="{24EFC205-C976-4B95-975F-2BF3EC4E86DB}">
      <dsp:nvSpPr>
        <dsp:cNvPr id="0" name=""/>
        <dsp:cNvSpPr/>
      </dsp:nvSpPr>
      <dsp:spPr>
        <a:xfrm>
          <a:off x="0" y="655830"/>
          <a:ext cx="3816672" cy="153994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 smtClean="0"/>
            <a:t>Tájékoztató feliratok</a:t>
          </a:r>
          <a:endParaRPr lang="en-US" sz="170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 smtClean="0"/>
            <a:t>Indukciós hurkok, videós jelnyelvi szolgáltatás</a:t>
          </a:r>
          <a:endParaRPr lang="en-US" sz="170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 smtClean="0"/>
            <a:t>Hangzó és tapintható </a:t>
          </a:r>
          <a:r>
            <a:rPr lang="en-US" sz="1700" kern="1200" dirty="0" smtClean="0"/>
            <a:t>inform</a:t>
          </a:r>
          <a:r>
            <a:rPr lang="hu-HU" sz="1700" kern="1200" dirty="0" err="1" smtClean="0"/>
            <a:t>áció</a:t>
          </a:r>
          <a:endParaRPr lang="en-US" sz="170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 smtClean="0"/>
            <a:t>Eszközbeszerzések</a:t>
          </a:r>
          <a:endParaRPr lang="en-US" sz="1700" kern="1200" dirty="0" smtClean="0"/>
        </a:p>
      </dsp:txBody>
      <dsp:txXfrm>
        <a:off x="0" y="655830"/>
        <a:ext cx="3816672" cy="153994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7CBCDE-31AA-4FA1-A59A-A4800B159CB7}">
      <dsp:nvSpPr>
        <dsp:cNvPr id="0" name=""/>
        <dsp:cNvSpPr/>
      </dsp:nvSpPr>
      <dsp:spPr>
        <a:xfrm>
          <a:off x="0" y="112783"/>
          <a:ext cx="3888432" cy="460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Bútorok</a:t>
          </a:r>
          <a:endParaRPr lang="hu-HU" sz="1600" kern="1200" dirty="0"/>
        </a:p>
      </dsp:txBody>
      <dsp:txXfrm>
        <a:off x="0" y="112783"/>
        <a:ext cx="3888432" cy="460800"/>
      </dsp:txXfrm>
    </dsp:sp>
    <dsp:sp modelId="{E88ED97A-9FEC-4D09-98EA-99F8727E06EB}">
      <dsp:nvSpPr>
        <dsp:cNvPr id="0" name=""/>
        <dsp:cNvSpPr/>
      </dsp:nvSpPr>
      <dsp:spPr>
        <a:xfrm>
          <a:off x="0" y="573583"/>
          <a:ext cx="3888432" cy="118584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Állíthatóság</a:t>
          </a:r>
          <a:endParaRPr lang="en-US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Egyéni szükségleteknek megfelelően személyre szabhatóság</a:t>
          </a:r>
          <a:endParaRPr lang="en-US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/>
            <a:t>Helyigények figyelembevétele</a:t>
          </a:r>
          <a:endParaRPr lang="en-US" sz="1600" kern="1200" dirty="0" smtClean="0"/>
        </a:p>
      </dsp:txBody>
      <dsp:txXfrm>
        <a:off x="0" y="573583"/>
        <a:ext cx="3888432" cy="1185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415CF-92C6-4A29-B24D-40629F133FDF}" type="datetimeFigureOut">
              <a:rPr lang="hu-HU" smtClean="0"/>
              <a:pPr/>
              <a:t>2013.09.30.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C85B3-86A9-44FB-BFCB-5ECAEDC59E4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D85AA1-1847-4DAF-8534-5238318EF62E}" type="slidenum">
              <a:rPr lang="hu-HU" smtClean="0"/>
              <a:pPr/>
              <a:t>1</a:t>
            </a:fld>
            <a:endParaRPr lang="hu-HU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85B3-86A9-44FB-BFCB-5ECAEDC59E48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magassága elektromosan változtatható, akár egy könnyen megmarkolható teniszlabdával is lehet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rajzolni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Ultrarövid projektortávolsággal a vetített kép éles, nem káprázik, nem takarnak bele árnyékok. A szemléltetés egyszerűen megoldható a 3D-s kamerával, a bemutatott tárgyat forgatni is lehet a jobb megismerés érdekében. A tanulóprogram vizuális- és hangeffekteket is tud, amivel könnyebben megérhetővé válik a tananyag. A digitális tartalmú anyagokban állíthatóak a betűméretek is, ha a jobb láthatóság a cél.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feleletadó- és szavazórendszer távirányítói nagy színes gombokkal rendelkeznek, látássérülteknek különböző tapintható, könnyen érthető jelekkel, amellyel egyszerű a részvétel és válaszadás és fenntartható az órán a figyelem.  A program képes arra, hogy egy adott időszakban lekövesse egy tanuló fejlődését. Az eszköz nagyban megkönnyíti a fogyatékos emberek számára tartandó képzéseket és továbbképzéseket.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85B3-86A9-44FB-BFCB-5ECAEDC59E48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85B3-86A9-44FB-BFCB-5ECAEDC59E48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Nincsen külön „akadálymentes vakbarát oldala”, az eredeti honlap mindenki számára elérhető, amely alapján az információ mindenki számára frissítésre kerül, hiszen a honlap egy közös felületet biztosít az összes felhasználó számára (pl. nagybetűre, Braille-írásra, beszédre, szimbólumokra, egyszerűsített nyelvre, jelnyelvre kódolás). A program biztosítja, hogy az oldalon lévő összes szöveges elem mérete növelhető legyen minden böngészőben.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honlap kihasználja a teljes oldalszélességet és a tartalmat ne kelljen egyszerre vízszintes és függőleges irányba is görgetni.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honlapon fel van tüntetve minimum egy e-mail cím, egy telefonszám és egy postacím, ahová probléma esetén a felhasználók fordulhatnak.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képekhez magyarázó szöveg tartozik, amely felolvasható.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Fel van tüntetve továbbá minden oldal készítésének vagy utolsó frissülésének az időpontja.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ETIKK arculata, logója is megjelenik a honlapon.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85B3-86A9-44FB-BFCB-5ECAEDC59E48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magassága elektromosan változtatható, akár egy könnyen megmarkolható teniszlabdával is lehet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rajzolni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Ultrarövid projektortávolsággal a vetített kép éles, nem káprázik, nem takarnak bele árnyékok. A szemléltetés egyszerűen megoldható a 3D-s kamerával, a bemutatott tárgyat forgatni is lehet a jobb megismerés érdekében. A tanulóprogram vizuális- és hangeffekteket is tud, amivel könnyebben megérhetővé válik a tananyag. A digitális tartalmú anyagokban állíthatóak a betűméretek is, ha a jobb láthatóság a cél.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feleletadó- és szavazórendszer távirányítói nagy színes gombokkal rendelkeznek, látássérülteknek különböző tapintható, könnyen érthető jelekkel, amellyel egyszerű a részvétel és válaszadás és fenntartható az órán a figyelem.  A program képes arra, hogy egy adott időszakban lekövesse egy tanuló fejlődését. Az eszköz nagyban megkönnyíti a fogyatékos emberek számára tartandó képzéseket és továbbképzéseket.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85B3-86A9-44FB-BFCB-5ECAEDC59E48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85B3-86A9-44FB-BFCB-5ECAEDC59E48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85B3-86A9-44FB-BFCB-5ECAEDC59E48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85B3-86A9-44FB-BFCB-5ECAEDC59E48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85B3-86A9-44FB-BFCB-5ECAEDC59E48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BA1821-64E4-4548-8DAA-1A99AA134B94}" type="slidenum">
              <a:rPr lang="hu-HU" smtClean="0"/>
              <a:pPr/>
              <a:t>3</a:t>
            </a:fld>
            <a:endParaRPr lang="hu-H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85B3-86A9-44FB-BFCB-5ECAEDC59E48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85B3-86A9-44FB-BFCB-5ECAEDC59E48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85B3-86A9-44FB-BFCB-5ECAEDC59E48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85B3-86A9-44FB-BFCB-5ECAEDC59E48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85B3-86A9-44FB-BFCB-5ECAEDC59E48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C85B3-86A9-44FB-BFCB-5ECAEDC59E48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B1BA79B-A777-4A7C-AC4D-C4C39EF5789D}" type="datetime1">
              <a:rPr lang="hu-HU" smtClean="0"/>
              <a:pPr/>
              <a:t>2013.09.30.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hu-HU" smtClean="0"/>
              <a:t>Az eddig megvalósult akadálymentesítések a középületekben a hallássérültek szemszögéből.</a:t>
            </a:r>
            <a:endParaRPr lang="hu-HU"/>
          </a:p>
        </p:txBody>
      </p:sp>
      <p:sp>
        <p:nvSpPr>
          <p:cNvPr id="10" name="Téglalap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Egyenes összekötő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Egyenes összekötő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Téglalap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zi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zi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zi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4696AE6-0FEF-4F1B-9350-080FDD63F43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FAAE-4B6C-4113-8E31-32F0C43C8236}" type="datetime1">
              <a:rPr lang="hu-HU" smtClean="0"/>
              <a:pPr/>
              <a:t>2013.09.30.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Az eddig megvalósult akadálymentesítések a középületekben a hallássérültek szemszögéből.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6AE6-0FEF-4F1B-9350-080FDD63F43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38D2-24A7-46FA-86E3-C62E6EC7DD08}" type="datetime1">
              <a:rPr lang="hu-HU" smtClean="0"/>
              <a:pPr/>
              <a:t>2013.09.30.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Az eddig megvalósult akadálymentesítések a középületekben a hallássérültek szemszögéből.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6AE6-0FEF-4F1B-9350-080FDD63F43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60F904E-F682-4338-9516-42289D43E0E0}" type="datetime1">
              <a:rPr lang="hu-HU" smtClean="0"/>
              <a:pPr/>
              <a:t>2013.09.30.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4696AE6-0FEF-4F1B-9350-080FDD63F43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hu-HU" smtClean="0"/>
              <a:t>Az eddig megvalósult akadálymentesítések a középületekben a hallássérültek szemszögéből.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78DC429-B450-4CDF-A4A8-5DE86185D454}" type="datetime1">
              <a:rPr lang="hu-HU" smtClean="0"/>
              <a:pPr/>
              <a:t>2013.09.30.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hu-HU" smtClean="0"/>
              <a:t>Az eddig megvalósult akadálymentesítések a középületekben a hallássérültek szemszögéből.</a:t>
            </a:r>
            <a:endParaRPr lang="hu-HU"/>
          </a:p>
        </p:txBody>
      </p:sp>
      <p:sp>
        <p:nvSpPr>
          <p:cNvPr id="9" name="Téglalap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gyenes összekötő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Egyenes összekötő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Téglalap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zi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zi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zi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gyenes összekötő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4696AE6-0FEF-4F1B-9350-080FDD63F43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C16B-7988-445B-98CF-837A59029B48}" type="datetime1">
              <a:rPr lang="hu-HU" smtClean="0"/>
              <a:pPr/>
              <a:t>2013.09.30.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Az eddig megvalósult akadálymentesítések a középületekben a hallássérültek szemszögéből.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6AE6-0FEF-4F1B-9350-080FDD63F43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D79D-9CE4-4FF4-8C87-8DA877188726}" type="datetime1">
              <a:rPr lang="hu-HU" smtClean="0"/>
              <a:pPr/>
              <a:t>2013.09.30.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Az eddig megvalósult akadálymentesítések a középületekben a hallássérültek szemszögéből.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6AE6-0FEF-4F1B-9350-080FDD63F43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0E92050-165C-459D-BF33-8F86A4BACDAC}" type="datetime1">
              <a:rPr lang="hu-HU" smtClean="0"/>
              <a:pPr/>
              <a:t>2013.09.30.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4696AE6-0FEF-4F1B-9350-080FDD63F43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hu-HU" smtClean="0"/>
              <a:t>Az eddig megvalósult akadálymentesítések a középületekben a hallássérültek szemszögéből.</a:t>
            </a:r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E112-DFED-49F3-9E72-F0C18ECF9D85}" type="datetime1">
              <a:rPr lang="hu-HU" smtClean="0"/>
              <a:pPr/>
              <a:t>2013.09.30.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Az eddig megvalósult akadálymentesítések a középületekben a hallássérültek szemszögéből.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6AE6-0FEF-4F1B-9350-080FDD63F43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artalom hely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CB5A073-DB30-4E72-ADC8-D6057B01E4E7}" type="datetime1">
              <a:rPr lang="hu-HU" smtClean="0"/>
              <a:pPr/>
              <a:t>2013.09.30.</a:t>
            </a:fld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4696AE6-0FEF-4F1B-9350-080FDD63F43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3" name="Élőláb hely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hu-HU" smtClean="0"/>
              <a:t>Az eddig megvalósult akadálymentesítések a középületekben a hallássérültek szemszögéből.</a:t>
            </a:r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zi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Egyenes összekötő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átum hely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64E452-35DD-4220-8BB7-F71C0D22419C}" type="datetime1">
              <a:rPr lang="hu-HU" smtClean="0"/>
              <a:pPr/>
              <a:t>2013.09.30.</a:t>
            </a:fld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4696AE6-0FEF-4F1B-9350-080FDD63F43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hu-HU" smtClean="0"/>
              <a:t>Az eddig megvalósult akadálymentesítések a középületekben a hallássérültek szemszögéből.</a:t>
            </a:r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05A6F06-E92E-4FBD-B81C-0DEF443519EC}" type="datetime1">
              <a:rPr lang="hu-HU" smtClean="0"/>
              <a:pPr/>
              <a:t>2013.09.30.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Az eddig megvalósult akadálymentesítések a középületekben a hallássérültek szemszögéből.</a:t>
            </a:r>
            <a:endParaRPr lang="hu-HU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zi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4696AE6-0FEF-4F1B-9350-080FDD63F43B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4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diagramData" Target="../diagrams/data9.xml"/><Relationship Id="rId18" Type="http://schemas.openxmlformats.org/officeDocument/2006/relationships/image" Target="../media/image18.png"/><Relationship Id="rId3" Type="http://schemas.openxmlformats.org/officeDocument/2006/relationships/diagramData" Target="../diagrams/data8.xml"/><Relationship Id="rId21" Type="http://schemas.openxmlformats.org/officeDocument/2006/relationships/image" Target="../media/image21.png"/><Relationship Id="rId7" Type="http://schemas.microsoft.com/office/2007/relationships/diagramDrawing" Target="../diagrams/drawing8.xml"/><Relationship Id="rId12" Type="http://schemas.openxmlformats.org/officeDocument/2006/relationships/image" Target="../media/image17.png"/><Relationship Id="rId17" Type="http://schemas.microsoft.com/office/2007/relationships/diagramDrawing" Target="../diagrams/drawing9.xml"/><Relationship Id="rId2" Type="http://schemas.openxmlformats.org/officeDocument/2006/relationships/image" Target="../media/image13.png"/><Relationship Id="rId16" Type="http://schemas.openxmlformats.org/officeDocument/2006/relationships/diagramColors" Target="../diagrams/colors9.xml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16.png"/><Relationship Id="rId5" Type="http://schemas.openxmlformats.org/officeDocument/2006/relationships/diagramQuickStyle" Target="../diagrams/quickStyle8.xml"/><Relationship Id="rId15" Type="http://schemas.openxmlformats.org/officeDocument/2006/relationships/diagramQuickStyle" Target="../diagrams/quickStyle9.xml"/><Relationship Id="rId10" Type="http://schemas.openxmlformats.org/officeDocument/2006/relationships/image" Target="../media/image15.png"/><Relationship Id="rId19" Type="http://schemas.openxmlformats.org/officeDocument/2006/relationships/image" Target="../media/image19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14.jpeg"/><Relationship Id="rId14" Type="http://schemas.openxmlformats.org/officeDocument/2006/relationships/diagramLayout" Target="../diagrams/layout9.xml"/><Relationship Id="rId2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2.jpeg"/><Relationship Id="rId9" Type="http://schemas.microsoft.com/office/2007/relationships/diagramDrawing" Target="../diagrams/drawing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jpe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4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697" y="2204864"/>
            <a:ext cx="5184576" cy="1281113"/>
          </a:xfrm>
        </p:spPr>
        <p:txBody>
          <a:bodyPr>
            <a:noAutofit/>
          </a:bodyPr>
          <a:lstStyle/>
          <a:p>
            <a:pPr eaLnBrk="1" hangingPunct="1"/>
            <a:r>
              <a:rPr lang="hu-HU" sz="2800" b="0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hu-HU" sz="2800" b="0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hu-HU" sz="2800" b="0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hu-HU" sz="2800" b="0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hu-HU" sz="2800" b="0" dirty="0" smtClean="0">
                <a:solidFill>
                  <a:srgbClr val="002060"/>
                </a:solidFill>
                <a:latin typeface="Arial Narrow" pitchFamily="34" charset="0"/>
              </a:rPr>
              <a:t>A Mozgássérültek Budapesti Egyesülete</a:t>
            </a:r>
            <a:br>
              <a:rPr lang="hu-HU" sz="2800" b="0" dirty="0" smtClean="0">
                <a:solidFill>
                  <a:srgbClr val="002060"/>
                </a:solidFill>
                <a:latin typeface="Arial Narrow" pitchFamily="34" charset="0"/>
              </a:rPr>
            </a:br>
            <a:endParaRPr lang="hu-HU" sz="2800" b="0" dirty="0" smtClean="0">
              <a:solidFill>
                <a:srgbClr val="00206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935488"/>
            <a:ext cx="6400800" cy="87788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hu-HU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Földesi Erzsébet</a:t>
            </a:r>
          </a:p>
          <a:p>
            <a:pPr algn="r"/>
            <a:r>
              <a:rPr lang="hu-HU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elnök</a:t>
            </a:r>
          </a:p>
          <a:p>
            <a:pPr algn="r" eaLnBrk="1" hangingPunct="1"/>
            <a:r>
              <a:rPr lang="hu-HU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2013. 10.01.</a:t>
            </a:r>
          </a:p>
          <a:p>
            <a:pPr eaLnBrk="1" hangingPunct="1"/>
            <a:endParaRPr lang="hu-HU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pPr eaLnBrk="1" hangingPunct="1"/>
            <a:endParaRPr lang="hu-H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6" name="Kép 8" descr="új mbe_logo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60648"/>
            <a:ext cx="20002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2627784" y="3789040"/>
            <a:ext cx="6336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  <a:latin typeface="Arial Narrow" pitchFamily="34" charset="0"/>
              </a:rPr>
              <a:t>Egyetemes Tervezés </a:t>
            </a:r>
          </a:p>
          <a:p>
            <a:r>
              <a:rPr lang="hu-HU" sz="2800" b="1" dirty="0" smtClean="0">
                <a:solidFill>
                  <a:srgbClr val="FF0000"/>
                </a:solidFill>
                <a:latin typeface="Arial Narrow" pitchFamily="34" charset="0"/>
              </a:rPr>
              <a:t>Információs és Kutatóközpont</a:t>
            </a:r>
          </a:p>
          <a:p>
            <a:r>
              <a:rPr lang="hu-HU" sz="2800" b="1" dirty="0" smtClean="0">
                <a:solidFill>
                  <a:srgbClr val="FF0000"/>
                </a:solidFill>
                <a:latin typeface="Arial Narrow" pitchFamily="34" charset="0"/>
              </a:rPr>
              <a:t>(ETIKK) </a:t>
            </a:r>
            <a:endParaRPr lang="hu-HU" sz="2800" b="1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2940496" y="2060848"/>
          <a:ext cx="6096000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44016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Iroda </a:t>
            </a:r>
            <a:b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egyetemes 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tervezés 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szerint</a:t>
            </a: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Tartalom helye 4" descr="DC_01_ETIKK.jpg"/>
          <p:cNvPicPr>
            <a:picLocks noGrp="1"/>
          </p:cNvPicPr>
          <p:nvPr>
            <p:ph sz="quarter" idx="1"/>
          </p:nvPr>
        </p:nvPicPr>
        <p:blipFill>
          <a:blip r:embed="rId8" cstate="print"/>
          <a:stretch>
            <a:fillRect/>
          </a:stretch>
        </p:blipFill>
        <p:spPr>
          <a:xfrm>
            <a:off x="467544" y="3140968"/>
            <a:ext cx="3507472" cy="224022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611560" y="1628800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Jellemzők:</a:t>
            </a:r>
            <a:endParaRPr lang="hu-H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u-HU" b="1" dirty="0" smtClean="0"/>
              <a:t> </a:t>
            </a:r>
            <a:endParaRPr lang="hu-HU" dirty="0" smtClean="0"/>
          </a:p>
          <a:p>
            <a:pPr lvl="0"/>
            <a:endParaRPr lang="hu-HU" b="1" dirty="0" smtClean="0"/>
          </a:p>
          <a:p>
            <a:endParaRPr lang="hu-HU" dirty="0" smtClean="0"/>
          </a:p>
          <a:p>
            <a:pPr lvl="0"/>
            <a:endParaRPr lang="hu-HU" dirty="0" smtClean="0"/>
          </a:p>
        </p:txBody>
      </p:sp>
      <p:pic>
        <p:nvPicPr>
          <p:cNvPr id="8" name="Kép 8" descr="új mbe_logo (1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84368" y="44624"/>
            <a:ext cx="811195" cy="112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A(z) D7K_9449PS2.jpg megjelenítés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7798" y="2132856"/>
            <a:ext cx="3811598" cy="3789040"/>
          </a:xfrm>
          <a:prstGeom prst="rect">
            <a:avLst/>
          </a:prstGeom>
          <a:noFill/>
        </p:spPr>
      </p:pic>
      <p:pic>
        <p:nvPicPr>
          <p:cNvPr id="10" name="Kép 9" descr="Logó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23928" y="0"/>
            <a:ext cx="2905125" cy="69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3671392" y="2348880"/>
          <a:ext cx="54726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1143000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oktató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 terem</a:t>
            </a:r>
            <a:b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11560" y="1628800"/>
            <a:ext cx="3744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Jellemzők:</a:t>
            </a:r>
            <a:endParaRPr lang="hu-H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u-HU" b="1" dirty="0" smtClean="0"/>
              <a:t> </a:t>
            </a:r>
            <a:endParaRPr lang="hu-HU" dirty="0" smtClean="0"/>
          </a:p>
          <a:p>
            <a:pPr lvl="0"/>
            <a:endParaRPr lang="hu-HU" b="1" dirty="0" smtClean="0"/>
          </a:p>
          <a:p>
            <a:endParaRPr lang="hu-HU" dirty="0" smtClean="0"/>
          </a:p>
          <a:p>
            <a:pPr lvl="0"/>
            <a:endParaRPr lang="hu-HU" dirty="0" smtClean="0"/>
          </a:p>
        </p:txBody>
      </p:sp>
      <p:pic>
        <p:nvPicPr>
          <p:cNvPr id="8" name="Kép 8" descr="új mbe_logo (1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44624"/>
            <a:ext cx="811195" cy="112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A(z) D7K_9454PS.jpg megjelenítés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824" y="2861653"/>
            <a:ext cx="4336351" cy="2871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5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352928" cy="3816424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hu-HU" sz="1800" dirty="0" smtClean="0"/>
              <a:t> </a:t>
            </a:r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1100" dirty="0"/>
          </a:p>
        </p:txBody>
      </p:sp>
      <p:pic>
        <p:nvPicPr>
          <p:cNvPr id="8" name="Kép 7" descr="Logó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0"/>
            <a:ext cx="2905125" cy="695325"/>
          </a:xfrm>
          <a:prstGeom prst="rect">
            <a:avLst/>
          </a:prstGeom>
        </p:spPr>
      </p:pic>
      <p:pic>
        <p:nvPicPr>
          <p:cNvPr id="10" name="Kép 8" descr="új mbe_logo (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44624"/>
            <a:ext cx="811195" cy="112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ím 7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1296144"/>
          </a:xfrm>
        </p:spPr>
        <p:txBody>
          <a:bodyPr/>
          <a:lstStyle/>
          <a:p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Fogyatékos művészek alkotásainak  kiállítóterme</a:t>
            </a:r>
            <a:endParaRPr lang="hu-H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7892" name="Picture 4" descr="A(z) D7K_9577PS.jpg megjeleníté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44824"/>
            <a:ext cx="7134225" cy="47244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 descr="targyal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2996953"/>
            <a:ext cx="2018586" cy="11928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7467600" cy="1143000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chemeClr val="accent2">
                    <a:lumMod val="50000"/>
                  </a:schemeClr>
                </a:solidFill>
              </a:rPr>
              <a:t>AZ AKADÁLYMENTESSÉG ESZKÖZEI</a:t>
            </a:r>
            <a:endParaRPr lang="hu-H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2" name="Tartalom helye 11"/>
          <p:cNvGraphicFramePr>
            <a:graphicFrameLocks noGrp="1"/>
          </p:cNvGraphicFramePr>
          <p:nvPr>
            <p:ph sz="quarter" idx="1"/>
          </p:nvPr>
        </p:nvGraphicFramePr>
        <p:xfrm>
          <a:off x="251520" y="3861048"/>
          <a:ext cx="3816672" cy="2232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Kép 8" descr="új mbe_logo (1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44624"/>
            <a:ext cx="811195" cy="112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www.johnsonplastics.com/images/newsevents/pressreleases/ada-wayfinding-signag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960" y="4149080"/>
            <a:ext cx="1858101" cy="1740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85" descr="kerekes.bm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72200" y="4941168"/>
            <a:ext cx="1112216" cy="1112216"/>
          </a:xfrm>
          <a:prstGeom prst="rect">
            <a:avLst/>
          </a:prstGeom>
          <a:noFill/>
        </p:spPr>
      </p:pic>
      <p:pic>
        <p:nvPicPr>
          <p:cNvPr id="8" name="Kép 86" descr="hallássérül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6176" y="3861048"/>
            <a:ext cx="1017595" cy="1040208"/>
          </a:xfrm>
          <a:prstGeom prst="rect">
            <a:avLst/>
          </a:prstGeom>
          <a:noFill/>
        </p:spPr>
      </p:pic>
      <p:pic>
        <p:nvPicPr>
          <p:cNvPr id="10" name="Kép 87" descr="vak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64288" y="4293096"/>
            <a:ext cx="1040208" cy="1040208"/>
          </a:xfrm>
          <a:prstGeom prst="rect">
            <a:avLst/>
          </a:prstGeom>
          <a:noFill/>
        </p:spPr>
      </p:pic>
      <p:graphicFrame>
        <p:nvGraphicFramePr>
          <p:cNvPr id="13" name="Diagram 12"/>
          <p:cNvGraphicFramePr/>
          <p:nvPr/>
        </p:nvGraphicFramePr>
        <p:xfrm>
          <a:off x="3707904" y="1412776"/>
          <a:ext cx="3888432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6" name="Kép 15" descr="munkaasztal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95536" y="2627180"/>
            <a:ext cx="1972047" cy="1225867"/>
          </a:xfrm>
          <a:prstGeom prst="rect">
            <a:avLst/>
          </a:prstGeom>
        </p:spPr>
      </p:pic>
      <p:pic>
        <p:nvPicPr>
          <p:cNvPr id="17" name="Kép 16" descr="munkaszek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430634" y="2371087"/>
            <a:ext cx="1349278" cy="1489961"/>
          </a:xfrm>
          <a:prstGeom prst="rect">
            <a:avLst/>
          </a:prstGeom>
        </p:spPr>
      </p:pic>
      <p:pic>
        <p:nvPicPr>
          <p:cNvPr id="18" name="Kép 17" descr="szek2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619672" y="1340768"/>
            <a:ext cx="1152128" cy="1262438"/>
          </a:xfrm>
          <a:prstGeom prst="rect">
            <a:avLst/>
          </a:prstGeom>
        </p:spPr>
      </p:pic>
      <p:pic>
        <p:nvPicPr>
          <p:cNvPr id="19" name="Kép 18" descr="szék1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23528" y="1412776"/>
            <a:ext cx="1282463" cy="1288484"/>
          </a:xfrm>
          <a:prstGeom prst="rect">
            <a:avLst/>
          </a:prstGeom>
        </p:spPr>
      </p:pic>
      <p:pic>
        <p:nvPicPr>
          <p:cNvPr id="14" name="Kép 13" descr="asztal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236296" y="2636912"/>
            <a:ext cx="1389664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honl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484784"/>
            <a:ext cx="8612524" cy="496855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467600" cy="1143000"/>
          </a:xfrm>
        </p:spPr>
        <p:txBody>
          <a:bodyPr/>
          <a:lstStyle/>
          <a:p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Honlap, arculat</a:t>
            </a:r>
            <a:endParaRPr lang="hu-H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AA szint</a:t>
            </a:r>
          </a:p>
          <a:p>
            <a:pPr>
              <a:buNone/>
            </a:pPr>
            <a:r>
              <a:rPr lang="hu-HU" sz="2000" dirty="0" smtClean="0"/>
              <a:t>ISO/IEC 40500</a:t>
            </a:r>
          </a:p>
          <a:p>
            <a:r>
              <a:rPr lang="hu-HU" dirty="0" smtClean="0"/>
              <a:t>Logó </a:t>
            </a:r>
          </a:p>
          <a:p>
            <a:endParaRPr lang="hu-HU" dirty="0"/>
          </a:p>
        </p:txBody>
      </p:sp>
      <p:pic>
        <p:nvPicPr>
          <p:cNvPr id="4" name="Kép 8" descr="új mbe_logo (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44624"/>
            <a:ext cx="811195" cy="112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3645024"/>
            <a:ext cx="1584104" cy="1542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3671392" y="2348880"/>
          <a:ext cx="54726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1143000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Tervezői teszt csoport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11560" y="1628800"/>
            <a:ext cx="33843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Jellemzők:</a:t>
            </a:r>
            <a:endParaRPr lang="hu-H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u-HU" b="1" dirty="0" smtClean="0"/>
              <a:t> </a:t>
            </a:r>
            <a:endParaRPr lang="hu-HU" dirty="0" smtClean="0"/>
          </a:p>
          <a:p>
            <a:pPr lvl="0"/>
            <a:endParaRPr lang="hu-HU" b="1" dirty="0" smtClean="0"/>
          </a:p>
          <a:p>
            <a:endParaRPr lang="hu-HU" dirty="0" smtClean="0"/>
          </a:p>
          <a:p>
            <a:pPr lvl="0"/>
            <a:endParaRPr lang="hu-HU" dirty="0" smtClean="0"/>
          </a:p>
        </p:txBody>
      </p:sp>
      <p:pic>
        <p:nvPicPr>
          <p:cNvPr id="8" name="Kép 8" descr="új mbe_logo (1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44624"/>
            <a:ext cx="811195" cy="112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 descr="A(z) D7K_9602PS.jpg megjelenítés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" y="2564904"/>
            <a:ext cx="4304303" cy="3167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5"/>
          <p:cNvSpPr>
            <a:spLocks noGrp="1"/>
          </p:cNvSpPr>
          <p:nvPr>
            <p:ph sz="quarter" idx="1"/>
          </p:nvPr>
        </p:nvSpPr>
        <p:spPr>
          <a:xfrm>
            <a:off x="611560" y="2564904"/>
            <a:ext cx="2242592" cy="1008112"/>
          </a:xfrm>
        </p:spPr>
        <p:txBody>
          <a:bodyPr>
            <a:normAutofit/>
          </a:bodyPr>
          <a:lstStyle/>
          <a:p>
            <a:pPr>
              <a:buNone/>
            </a:pPr>
            <a:endParaRPr lang="hu-HU" sz="2000" dirty="0" smtClean="0"/>
          </a:p>
        </p:txBody>
      </p:sp>
      <p:pic>
        <p:nvPicPr>
          <p:cNvPr id="7" name="Kép 8" descr="új mbe_logo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44624"/>
            <a:ext cx="811195" cy="112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457200" y="44624"/>
            <a:ext cx="7467600" cy="1143000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Együttműködési megállapodás</a:t>
            </a:r>
            <a:endParaRPr lang="hu-H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755576" y="1844824"/>
          <a:ext cx="72008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5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352928" cy="3816424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hu-HU" sz="1800" dirty="0" smtClean="0"/>
              <a:t> </a:t>
            </a:r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1100" dirty="0"/>
          </a:p>
        </p:txBody>
      </p:sp>
      <p:pic>
        <p:nvPicPr>
          <p:cNvPr id="8" name="Kép 7" descr="Logó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501427"/>
            <a:ext cx="2905125" cy="695325"/>
          </a:xfrm>
          <a:prstGeom prst="rect">
            <a:avLst/>
          </a:prstGeom>
        </p:spPr>
      </p:pic>
      <p:pic>
        <p:nvPicPr>
          <p:cNvPr id="10" name="Kép 8" descr="új mbe_logo (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44624"/>
            <a:ext cx="811195" cy="112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ím 7"/>
          <p:cNvSpPr>
            <a:spLocks noGrp="1"/>
          </p:cNvSpPr>
          <p:nvPr>
            <p:ph type="title"/>
          </p:nvPr>
        </p:nvSpPr>
        <p:spPr>
          <a:xfrm>
            <a:off x="457200" y="-27384"/>
            <a:ext cx="7467600" cy="1143000"/>
          </a:xfrm>
        </p:spPr>
        <p:txBody>
          <a:bodyPr/>
          <a:lstStyle/>
          <a:p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támogatóink</a:t>
            </a:r>
            <a:endParaRPr lang="hu-H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467544" y="1268760"/>
          <a:ext cx="770485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artalom helye 2"/>
          <p:cNvSpPr>
            <a:spLocks noGrp="1"/>
          </p:cNvSpPr>
          <p:nvPr>
            <p:ph sz="quarter" idx="1"/>
          </p:nvPr>
        </p:nvSpPr>
        <p:spPr>
          <a:xfrm>
            <a:off x="457200" y="4286250"/>
            <a:ext cx="8229600" cy="1839913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hu-HU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Köszönjük a figyelmet!</a:t>
            </a:r>
          </a:p>
          <a:p>
            <a:pPr algn="ctr">
              <a:buNone/>
            </a:pPr>
            <a:endParaRPr lang="hu-HU" sz="20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hu-HU" sz="2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hu-HU" sz="2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rzsebet.foldesi</a:t>
            </a:r>
            <a:r>
              <a:rPr lang="hu-H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hu-HU" sz="2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etikk.hu</a:t>
            </a:r>
            <a:endParaRPr lang="hu-HU" sz="4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 typeface="Arial" charset="0"/>
              <a:buNone/>
            </a:pPr>
            <a:endParaRPr lang="hu-HU" sz="4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6" name="Kép 8" descr="új mbe_logo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428625"/>
            <a:ext cx="2643187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Kép 3" descr="Bp Egyesulet plakat.bmp"/>
          <p:cNvPicPr>
            <a:picLocks noChangeAspect="1"/>
          </p:cNvPicPr>
          <p:nvPr/>
        </p:nvPicPr>
        <p:blipFill>
          <a:blip r:embed="rId3" cstate="print"/>
          <a:srcRect b="19240"/>
          <a:stretch>
            <a:fillRect/>
          </a:stretch>
        </p:blipFill>
        <p:spPr bwMode="auto">
          <a:xfrm>
            <a:off x="642938" y="263525"/>
            <a:ext cx="8035925" cy="532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églalap 2"/>
          <p:cNvSpPr/>
          <p:nvPr/>
        </p:nvSpPr>
        <p:spPr>
          <a:xfrm>
            <a:off x="683568" y="5589240"/>
            <a:ext cx="6949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Globális gondolkodás, helyi intézkedések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rtalom helye 5"/>
          <p:cNvGraphicFramePr>
            <a:graphicFrameLocks noGrp="1"/>
          </p:cNvGraphicFramePr>
          <p:nvPr>
            <p:ph sz="quarter" idx="1"/>
          </p:nvPr>
        </p:nvGraphicFramePr>
        <p:xfrm>
          <a:off x="683568" y="1628800"/>
          <a:ext cx="7704856" cy="468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Kép 8" descr="új mbe_logo (1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44624"/>
            <a:ext cx="811195" cy="112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57200" y="-27384"/>
            <a:ext cx="7467600" cy="1143000"/>
          </a:xfrm>
        </p:spPr>
        <p:txBody>
          <a:bodyPr/>
          <a:lstStyle/>
          <a:p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Bemutatkozás</a:t>
            </a:r>
            <a:endParaRPr lang="hu-H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5"/>
          <p:cNvSpPr>
            <a:spLocks noGrp="1"/>
          </p:cNvSpPr>
          <p:nvPr>
            <p:ph sz="quarter" idx="1"/>
          </p:nvPr>
        </p:nvSpPr>
        <p:spPr>
          <a:xfrm>
            <a:off x="611560" y="2348880"/>
            <a:ext cx="2242592" cy="1008112"/>
          </a:xfrm>
        </p:spPr>
        <p:txBody>
          <a:bodyPr>
            <a:normAutofit/>
          </a:bodyPr>
          <a:lstStyle/>
          <a:p>
            <a:pPr>
              <a:buNone/>
            </a:pPr>
            <a:endParaRPr lang="hu-HU" sz="2000" dirty="0" smtClean="0"/>
          </a:p>
          <a:p>
            <a:pPr>
              <a:buNone/>
            </a:pPr>
            <a:r>
              <a:rPr lang="hu-HU" sz="2000" dirty="0" smtClean="0"/>
              <a:t>Használata:</a:t>
            </a:r>
          </a:p>
        </p:txBody>
      </p:sp>
      <p:pic>
        <p:nvPicPr>
          <p:cNvPr id="7" name="Kép 8" descr="új mbe_logo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44624"/>
            <a:ext cx="811195" cy="112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457200" y="4462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Egyetemes Tervezés információs és kutatóközpont - Kiválósági 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Központ</a:t>
            </a:r>
            <a:endParaRPr lang="hu-H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539552" y="1628800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központ </a:t>
            </a:r>
            <a:r>
              <a:rPr lang="hu-HU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létrehozását </a:t>
            </a:r>
            <a:r>
              <a:rPr lang="hu-HU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az Emberi Erőforrás Minisztérium </a:t>
            </a:r>
            <a:r>
              <a:rPr lang="hu-HU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Szociális Államtitkárságának támogatta.  </a:t>
            </a:r>
            <a:endParaRPr lang="hu-HU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755576" y="3212976"/>
          <a:ext cx="7200800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5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352928" cy="3816424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hu-HU" sz="1800" dirty="0" smtClean="0"/>
              <a:t> </a:t>
            </a:r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1100" dirty="0"/>
          </a:p>
        </p:txBody>
      </p:sp>
      <p:pic>
        <p:nvPicPr>
          <p:cNvPr id="8" name="Kép 7" descr="Logó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501427"/>
            <a:ext cx="2905125" cy="695325"/>
          </a:xfrm>
          <a:prstGeom prst="rect">
            <a:avLst/>
          </a:prstGeom>
        </p:spPr>
      </p:pic>
      <p:pic>
        <p:nvPicPr>
          <p:cNvPr id="10" name="Kép 8" descr="új mbe_logo (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44624"/>
            <a:ext cx="811195" cy="112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ím 7"/>
          <p:cNvSpPr>
            <a:spLocks noGrp="1"/>
          </p:cNvSpPr>
          <p:nvPr>
            <p:ph type="title"/>
          </p:nvPr>
        </p:nvSpPr>
        <p:spPr>
          <a:xfrm>
            <a:off x="457200" y="-27384"/>
            <a:ext cx="7467600" cy="1143000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chemeClr val="accent2">
                    <a:lumMod val="50000"/>
                  </a:schemeClr>
                </a:solidFill>
              </a:rPr>
              <a:t>Egyetemes Tervezés Információs és Kutatóközpont </a:t>
            </a:r>
            <a:endParaRPr lang="hu-H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467544" y="1268760"/>
          <a:ext cx="770485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2940496" y="1772816"/>
          <a:ext cx="6096000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1143000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Konferencia terem </a:t>
            </a:r>
            <a:b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Egyetemes 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Tervezés 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szerint</a:t>
            </a: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11560" y="1628800"/>
            <a:ext cx="2880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Jellemzők:</a:t>
            </a:r>
            <a:endParaRPr lang="hu-H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u-HU" b="1" dirty="0" smtClean="0"/>
              <a:t> </a:t>
            </a:r>
            <a:endParaRPr lang="hu-HU" dirty="0" smtClean="0"/>
          </a:p>
          <a:p>
            <a:pPr lvl="0"/>
            <a:endParaRPr lang="hu-HU" b="1" dirty="0" smtClean="0"/>
          </a:p>
          <a:p>
            <a:endParaRPr lang="hu-HU" dirty="0" smtClean="0"/>
          </a:p>
          <a:p>
            <a:pPr lvl="0"/>
            <a:endParaRPr lang="hu-HU" dirty="0" smtClean="0"/>
          </a:p>
        </p:txBody>
      </p:sp>
      <p:pic>
        <p:nvPicPr>
          <p:cNvPr id="8" name="Kép 8" descr="új mbe_logo (1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44624"/>
            <a:ext cx="811195" cy="112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Zsizsu\Downloads\DC_v_3.2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2852936"/>
            <a:ext cx="3887358" cy="2592288"/>
          </a:xfrm>
          <a:prstGeom prst="rect">
            <a:avLst/>
          </a:prstGeom>
          <a:noFill/>
        </p:spPr>
      </p:pic>
      <p:pic>
        <p:nvPicPr>
          <p:cNvPr id="9" name="Kép 8" descr="Logó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76056" y="0"/>
            <a:ext cx="2905125" cy="69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2940496" y="2060848"/>
          <a:ext cx="6096000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44016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Iroda </a:t>
            </a:r>
            <a:b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egyetemes 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tervezés 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szerint</a:t>
            </a:r>
            <a:endParaRPr lang="hu-H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Tartalom helye 4" descr="DC_01_ETIKK.jpg"/>
          <p:cNvPicPr>
            <a:picLocks noGrp="1"/>
          </p:cNvPicPr>
          <p:nvPr>
            <p:ph sz="quarter" idx="1"/>
          </p:nvPr>
        </p:nvPicPr>
        <p:blipFill>
          <a:blip r:embed="rId8" cstate="print"/>
          <a:stretch>
            <a:fillRect/>
          </a:stretch>
        </p:blipFill>
        <p:spPr>
          <a:xfrm>
            <a:off x="467544" y="3140968"/>
            <a:ext cx="3507472" cy="224022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611560" y="1628800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Jellemzők:</a:t>
            </a:r>
            <a:endParaRPr lang="hu-H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u-HU" b="1" dirty="0" smtClean="0"/>
              <a:t> </a:t>
            </a:r>
            <a:endParaRPr lang="hu-HU" dirty="0" smtClean="0"/>
          </a:p>
          <a:p>
            <a:pPr lvl="0"/>
            <a:endParaRPr lang="hu-HU" b="1" dirty="0" smtClean="0"/>
          </a:p>
          <a:p>
            <a:endParaRPr lang="hu-HU" dirty="0" smtClean="0"/>
          </a:p>
          <a:p>
            <a:pPr lvl="0"/>
            <a:endParaRPr lang="hu-HU" dirty="0" smtClean="0"/>
          </a:p>
        </p:txBody>
      </p:sp>
      <p:pic>
        <p:nvPicPr>
          <p:cNvPr id="8" name="Kép 8" descr="új mbe_logo (1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84368" y="44624"/>
            <a:ext cx="811195" cy="112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A(z) D7K_9449PS2.jpg megjelenítés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7798" y="2132856"/>
            <a:ext cx="3811598" cy="3789040"/>
          </a:xfrm>
          <a:prstGeom prst="rect">
            <a:avLst/>
          </a:prstGeom>
          <a:noFill/>
        </p:spPr>
      </p:pic>
      <p:pic>
        <p:nvPicPr>
          <p:cNvPr id="10" name="Kép 9" descr="Logó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23928" y="0"/>
            <a:ext cx="2905125" cy="69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5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352928" cy="3816424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hu-HU" sz="1800" dirty="0" smtClean="0"/>
              <a:t> </a:t>
            </a:r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1100" dirty="0"/>
          </a:p>
        </p:txBody>
      </p:sp>
      <p:pic>
        <p:nvPicPr>
          <p:cNvPr id="8" name="Kép 7" descr="Logó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0"/>
            <a:ext cx="2905125" cy="695325"/>
          </a:xfrm>
          <a:prstGeom prst="rect">
            <a:avLst/>
          </a:prstGeom>
        </p:spPr>
      </p:pic>
      <p:pic>
        <p:nvPicPr>
          <p:cNvPr id="10" name="Kép 8" descr="új mbe_logo (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44624"/>
            <a:ext cx="811195" cy="112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ím 7"/>
          <p:cNvSpPr>
            <a:spLocks noGrp="1"/>
          </p:cNvSpPr>
          <p:nvPr>
            <p:ph type="title"/>
          </p:nvPr>
        </p:nvSpPr>
        <p:spPr>
          <a:xfrm>
            <a:off x="457200" y="-27384"/>
            <a:ext cx="7467600" cy="1152128"/>
          </a:xfrm>
        </p:spPr>
        <p:txBody>
          <a:bodyPr/>
          <a:lstStyle/>
          <a:p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Vezetősáv</a:t>
            </a:r>
            <a:endParaRPr lang="hu-H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Picture 2" descr="A(z) D7K_9647PS.jpg megjeleníté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700808"/>
            <a:ext cx="6808471" cy="45091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5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352928" cy="3816424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hu-HU" sz="1800" dirty="0" smtClean="0"/>
              <a:t> </a:t>
            </a:r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1100" dirty="0"/>
          </a:p>
        </p:txBody>
      </p:sp>
      <p:pic>
        <p:nvPicPr>
          <p:cNvPr id="8" name="Kép 7" descr="Logó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0"/>
            <a:ext cx="2905125" cy="695325"/>
          </a:xfrm>
          <a:prstGeom prst="rect">
            <a:avLst/>
          </a:prstGeom>
        </p:spPr>
      </p:pic>
      <p:pic>
        <p:nvPicPr>
          <p:cNvPr id="10" name="Kép 8" descr="új mbe_logo (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44624"/>
            <a:ext cx="811195" cy="112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ím 7"/>
          <p:cNvSpPr>
            <a:spLocks noGrp="1"/>
          </p:cNvSpPr>
          <p:nvPr>
            <p:ph type="title"/>
          </p:nvPr>
        </p:nvSpPr>
        <p:spPr>
          <a:xfrm>
            <a:off x="457200" y="-27384"/>
            <a:ext cx="7467600" cy="1152128"/>
          </a:xfrm>
        </p:spPr>
        <p:txBody>
          <a:bodyPr/>
          <a:lstStyle/>
          <a:p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kapucsengő</a:t>
            </a:r>
            <a:endParaRPr lang="hu-H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7346" name="Picture 2" descr="https://lh4.googleusercontent.com/3pNpBnwlpBYPjPFWU0408koaiLCTri9PYwABzL-La4r2on9pVEMKc2X0FXUzpjJtLA=s19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412776"/>
            <a:ext cx="5754925" cy="3816424"/>
          </a:xfrm>
          <a:prstGeom prst="rect">
            <a:avLst/>
          </a:prstGeom>
          <a:noFill/>
        </p:spPr>
      </p:pic>
      <p:pic>
        <p:nvPicPr>
          <p:cNvPr id="57348" name="Picture 4" descr="A(z) D7K_9640PS.jpg megjeleníté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5" y="2852936"/>
            <a:ext cx="5720633" cy="378829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Egyéni 5. sém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002E8A"/>
      </a:accent1>
      <a:accent2>
        <a:srgbClr val="3399FF"/>
      </a:accent2>
      <a:accent3>
        <a:srgbClr val="F5CD2D"/>
      </a:accent3>
      <a:accent4>
        <a:srgbClr val="92D050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2331</TotalTime>
  <Words>974</Words>
  <Application>Microsoft Office PowerPoint</Application>
  <PresentationFormat>Diavetítés a képernyőre (4:3 oldalarány)</PresentationFormat>
  <Paragraphs>156</Paragraphs>
  <Slides>18</Slides>
  <Notes>17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Loggia</vt:lpstr>
      <vt:lpstr>  A Mozgássérültek Budapesti Egyesülete </vt:lpstr>
      <vt:lpstr>2. dia</vt:lpstr>
      <vt:lpstr>Bemutatkozás</vt:lpstr>
      <vt:lpstr>Egyetemes Tervezés információs és kutatóközpont - Kiválósági Központ</vt:lpstr>
      <vt:lpstr>Egyetemes Tervezés Információs és Kutatóközpont </vt:lpstr>
      <vt:lpstr>Konferencia terem  Egyetemes Tervezés szerint</vt:lpstr>
      <vt:lpstr> Iroda  egyetemes tervezés szerint</vt:lpstr>
      <vt:lpstr>Vezetősáv</vt:lpstr>
      <vt:lpstr>kapucsengő</vt:lpstr>
      <vt:lpstr> Iroda  egyetemes tervezés szerint</vt:lpstr>
      <vt:lpstr>oktató terem </vt:lpstr>
      <vt:lpstr>Fogyatékos művészek alkotásainak  kiállítóterme</vt:lpstr>
      <vt:lpstr>AZ AKADÁLYMENTESSÉG ESZKÖZEI</vt:lpstr>
      <vt:lpstr>Honlap, arculat</vt:lpstr>
      <vt:lpstr>Tervezői teszt csoport </vt:lpstr>
      <vt:lpstr>Együttműködési megállapodás</vt:lpstr>
      <vt:lpstr>támogatóink</vt:lpstr>
      <vt:lpstr>18. dia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Láthatatlan akadálymentesítés - a hallássérültek számára elérhető közszolgáltatások</dc:title>
  <dc:creator>Valued Acer Customer</dc:creator>
  <cp:lastModifiedBy>Zsizsu</cp:lastModifiedBy>
  <cp:revision>378</cp:revision>
  <dcterms:created xsi:type="dcterms:W3CDTF">2011-11-26T10:41:16Z</dcterms:created>
  <dcterms:modified xsi:type="dcterms:W3CDTF">2013-09-30T20:20:41Z</dcterms:modified>
</cp:coreProperties>
</file>